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68056b4946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4ff3e085bb4600"/>
  </p:sldMasterIdLst>
  <p:sldIdLst>
    <p:sldId xmlns:r="http://schemas.openxmlformats.org/officeDocument/2006/relationships" id="256" r:id="R07d7159710bf4d4e"/>
    <p:sldId xmlns:r="http://schemas.openxmlformats.org/officeDocument/2006/relationships" id="257" r:id="Rf1a06dd305524617"/>
    <p:sldId xmlns:r="http://schemas.openxmlformats.org/officeDocument/2006/relationships" id="258" r:id="R030494902638431e"/>
    <p:sldId xmlns:r="http://schemas.openxmlformats.org/officeDocument/2006/relationships" id="259" r:id="R7665f964adf14782"/>
    <p:sldId xmlns:r="http://schemas.openxmlformats.org/officeDocument/2006/relationships" id="260" r:id="R2292fa3b73f64c60"/>
    <p:sldId xmlns:r="http://schemas.openxmlformats.org/officeDocument/2006/relationships" id="261" r:id="R2c9677fc76574bbd"/>
    <p:sldId xmlns:r="http://schemas.openxmlformats.org/officeDocument/2006/relationships" id="262" r:id="R42ad7744f537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ff3e085bb4600" /><Relationship Type="http://schemas.openxmlformats.org/officeDocument/2006/relationships/slide" Target="/ppt/slides/slide1.xml" Id="R07d7159710bf4d4e" /><Relationship Type="http://schemas.openxmlformats.org/officeDocument/2006/relationships/slide" Target="/ppt/slides/slide2.xml" Id="Rf1a06dd305524617" /><Relationship Type="http://schemas.openxmlformats.org/officeDocument/2006/relationships/slide" Target="/ppt/slides/slide3.xml" Id="R030494902638431e" /><Relationship Type="http://schemas.openxmlformats.org/officeDocument/2006/relationships/slide" Target="/ppt/slides/slide4.xml" Id="R7665f964adf14782" /><Relationship Type="http://schemas.openxmlformats.org/officeDocument/2006/relationships/slide" Target="/ppt/slides/slide5.xml" Id="R2292fa3b73f64c60" /><Relationship Type="http://schemas.openxmlformats.org/officeDocument/2006/relationships/slide" Target="/ppt/slides/slide6.xml" Id="R2c9677fc76574bbd" /><Relationship Type="http://schemas.openxmlformats.org/officeDocument/2006/relationships/slide" Target="/ppt/slides/slide7.xml" Id="R42ad7744f537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5ec8dd7de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429128e2141d4" /><Relationship Type="http://schemas.openxmlformats.org/officeDocument/2006/relationships/theme" Target="/ppt/slideMasters/theme/theme1.xml" Id="R88362ba977dd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429128e2141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d597fefa8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a9b76a5c0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aa2d93708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9fa903913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d7123ba33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c17f142e0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07f03756d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 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41 594 582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42 325 349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BAVARIA INVEST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MEME INVEST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HAAVIK SIRIANNE GUSLUND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BURKELAND INVEST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916 189 761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