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09598231b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c771619ce43f9"/>
  </p:sldMasterIdLst>
  <p:sldIdLst>
    <p:sldId xmlns:r="http://schemas.openxmlformats.org/officeDocument/2006/relationships" id="256" r:id="Rbdde133292e24a81"/>
    <p:sldId xmlns:r="http://schemas.openxmlformats.org/officeDocument/2006/relationships" id="257" r:id="Rab3361a1b22541f8"/>
    <p:sldId xmlns:r="http://schemas.openxmlformats.org/officeDocument/2006/relationships" id="258" r:id="R5695490a0555499c"/>
    <p:sldId xmlns:r="http://schemas.openxmlformats.org/officeDocument/2006/relationships" id="259" r:id="R1f363e78ca244d00"/>
    <p:sldId xmlns:r="http://schemas.openxmlformats.org/officeDocument/2006/relationships" id="260" r:id="Rec428e85ec8a4afd"/>
    <p:sldId xmlns:r="http://schemas.openxmlformats.org/officeDocument/2006/relationships" id="261" r:id="Rea8a25f5131f4800"/>
    <p:sldId xmlns:r="http://schemas.openxmlformats.org/officeDocument/2006/relationships" id="262" r:id="R1661b1b541ed42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c771619ce43f9" /><Relationship Type="http://schemas.openxmlformats.org/officeDocument/2006/relationships/slide" Target="/ppt/slides/slide1.xml" Id="Rbdde133292e24a81" /><Relationship Type="http://schemas.openxmlformats.org/officeDocument/2006/relationships/slide" Target="/ppt/slides/slide2.xml" Id="Rab3361a1b22541f8" /><Relationship Type="http://schemas.openxmlformats.org/officeDocument/2006/relationships/slide" Target="/ppt/slides/slide3.xml" Id="R5695490a0555499c" /><Relationship Type="http://schemas.openxmlformats.org/officeDocument/2006/relationships/slide" Target="/ppt/slides/slide4.xml" Id="R1f363e78ca244d00" /><Relationship Type="http://schemas.openxmlformats.org/officeDocument/2006/relationships/slide" Target="/ppt/slides/slide5.xml" Id="Rec428e85ec8a4afd" /><Relationship Type="http://schemas.openxmlformats.org/officeDocument/2006/relationships/slide" Target="/ppt/slides/slide6.xml" Id="Rea8a25f5131f4800" /><Relationship Type="http://schemas.openxmlformats.org/officeDocument/2006/relationships/slide" Target="/ppt/slides/slide7.xml" Id="R1661b1b541ed42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0ce234756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02115fbd74814" /><Relationship Type="http://schemas.openxmlformats.org/officeDocument/2006/relationships/theme" Target="/ppt/slideMasters/theme/theme1.xml" Id="R7339e591eafb49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b02115fbd7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4d95deaf240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e8b9ff06c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b0fad7fdb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c98258501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61484aee9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238fee1fc40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d418b307a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REVISORFORUM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REVISORFORUM 1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1 171 478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1 860 228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JAHR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Stiansen &amp; Co. AS, Fekjan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www.revisorforum1.no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916 102 291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REVISORFORUM 1 AS</a:t>
            </a:r>
          </a:p>
        </p:txBody>
      </p:sp>
    </p:spTree>
  </p:cSld>
  <p:clrMapOvr>
    <a:masterClrMapping xmlns:a="http://schemas.openxmlformats.org/drawingml/2006/main"/>
  </p:clrMapOvr>
</p:sld>
</file>