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ac967c8a56f40d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c3d39d7ae1411a"/>
  </p:sldMasterIdLst>
  <p:sldIdLst>
    <p:sldId xmlns:r="http://schemas.openxmlformats.org/officeDocument/2006/relationships" id="256" r:id="R78eb3c5400ca4d21"/>
    <p:sldId xmlns:r="http://schemas.openxmlformats.org/officeDocument/2006/relationships" id="257" r:id="Rd54bcc6862344f5c"/>
    <p:sldId xmlns:r="http://schemas.openxmlformats.org/officeDocument/2006/relationships" id="258" r:id="Rcf4d410568ed47a4"/>
    <p:sldId xmlns:r="http://schemas.openxmlformats.org/officeDocument/2006/relationships" id="259" r:id="Ra253d4bf46814902"/>
    <p:sldId xmlns:r="http://schemas.openxmlformats.org/officeDocument/2006/relationships" id="260" r:id="R40f392a25f064476"/>
    <p:sldId xmlns:r="http://schemas.openxmlformats.org/officeDocument/2006/relationships" id="261" r:id="R724fd08e6cdc4587"/>
    <p:sldId xmlns:r="http://schemas.openxmlformats.org/officeDocument/2006/relationships" id="262" r:id="Rf9fb9c4e2d724a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c3d39d7ae1411a" /><Relationship Type="http://schemas.openxmlformats.org/officeDocument/2006/relationships/slide" Target="/ppt/slides/slide1.xml" Id="R78eb3c5400ca4d21" /><Relationship Type="http://schemas.openxmlformats.org/officeDocument/2006/relationships/slide" Target="/ppt/slides/slide2.xml" Id="Rd54bcc6862344f5c" /><Relationship Type="http://schemas.openxmlformats.org/officeDocument/2006/relationships/slide" Target="/ppt/slides/slide3.xml" Id="Rcf4d410568ed47a4" /><Relationship Type="http://schemas.openxmlformats.org/officeDocument/2006/relationships/slide" Target="/ppt/slides/slide4.xml" Id="Ra253d4bf46814902" /><Relationship Type="http://schemas.openxmlformats.org/officeDocument/2006/relationships/slide" Target="/ppt/slides/slide5.xml" Id="R40f392a25f064476" /><Relationship Type="http://schemas.openxmlformats.org/officeDocument/2006/relationships/slide" Target="/ppt/slides/slide6.xml" Id="R724fd08e6cdc4587" /><Relationship Type="http://schemas.openxmlformats.org/officeDocument/2006/relationships/slide" Target="/ppt/slides/slide7.xml" Id="Rf9fb9c4e2d724a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cb9fafcdf4e6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e30c0d5e34301" /><Relationship Type="http://schemas.openxmlformats.org/officeDocument/2006/relationships/theme" Target="/ppt/slideMasters/theme/theme1.xml" Id="R7582068336bb4a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6e30c0d5e3430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88a3f58a74c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bdb243e4242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0239ca62a04b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09371c6cd4a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3828925c53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4e5582643549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60153579c4d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INVESTERAAS &amp; EFTF.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INVESTERAAS &amp; EFTF.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58 838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400 315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604 440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 VESTERAAS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Bjerregaards gate 56H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erlend.vesteraas@gmail.com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916 034 881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INVESTERAAS &amp; EFTF. AS</a:t>
            </a:r>
          </a:p>
        </p:txBody>
      </p:sp>
    </p:spTree>
  </p:cSld>
  <p:clrMapOvr>
    <a:masterClrMapping xmlns:a="http://schemas.openxmlformats.org/drawingml/2006/main"/>
  </p:clrMapOvr>
</p:sld>
</file>