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2412d67a94a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ac922571c409c"/>
  </p:sldMasterIdLst>
  <p:sldIdLst>
    <p:sldId xmlns:r="http://schemas.openxmlformats.org/officeDocument/2006/relationships" id="256" r:id="R434cc1b14be54674"/>
    <p:sldId xmlns:r="http://schemas.openxmlformats.org/officeDocument/2006/relationships" id="257" r:id="Raa5d0e6eec1c42fa"/>
    <p:sldId xmlns:r="http://schemas.openxmlformats.org/officeDocument/2006/relationships" id="258" r:id="R172d0d42b47a4d16"/>
    <p:sldId xmlns:r="http://schemas.openxmlformats.org/officeDocument/2006/relationships" id="259" r:id="Rc523080e68e5450d"/>
    <p:sldId xmlns:r="http://schemas.openxmlformats.org/officeDocument/2006/relationships" id="260" r:id="R0b6d03c8e83b4ca3"/>
    <p:sldId xmlns:r="http://schemas.openxmlformats.org/officeDocument/2006/relationships" id="261" r:id="R1e30d827aa634887"/>
    <p:sldId xmlns:r="http://schemas.openxmlformats.org/officeDocument/2006/relationships" id="262" r:id="R077a89eef43b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ac922571c409c" /><Relationship Type="http://schemas.openxmlformats.org/officeDocument/2006/relationships/slide" Target="/ppt/slides/slide1.xml" Id="R434cc1b14be54674" /><Relationship Type="http://schemas.openxmlformats.org/officeDocument/2006/relationships/slide" Target="/ppt/slides/slide2.xml" Id="Raa5d0e6eec1c42fa" /><Relationship Type="http://schemas.openxmlformats.org/officeDocument/2006/relationships/slide" Target="/ppt/slides/slide3.xml" Id="R172d0d42b47a4d16" /><Relationship Type="http://schemas.openxmlformats.org/officeDocument/2006/relationships/slide" Target="/ppt/slides/slide4.xml" Id="Rc523080e68e5450d" /><Relationship Type="http://schemas.openxmlformats.org/officeDocument/2006/relationships/slide" Target="/ppt/slides/slide5.xml" Id="R0b6d03c8e83b4ca3" /><Relationship Type="http://schemas.openxmlformats.org/officeDocument/2006/relationships/slide" Target="/ppt/slides/slide6.xml" Id="R1e30d827aa634887" /><Relationship Type="http://schemas.openxmlformats.org/officeDocument/2006/relationships/slide" Target="/ppt/slides/slide7.xml" Id="R077a89eef43b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01cc90bcf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962fefe3d4c5c" /><Relationship Type="http://schemas.openxmlformats.org/officeDocument/2006/relationships/theme" Target="/ppt/slideMasters/theme/theme1.xml" Id="Rd42ac57ba641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7962fefe3d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1d6a1f21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47e386c4b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a282e6711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54981294e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a0d85b9d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cb8f944fe44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ef8b324cc43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HOLSBREKKEN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