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c1ef68d53845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7f63e40ed5499e"/>
  </p:sldMasterIdLst>
  <p:sldIdLst>
    <p:sldId xmlns:r="http://schemas.openxmlformats.org/officeDocument/2006/relationships" id="256" r:id="R2306cecee4c94a7a"/>
    <p:sldId xmlns:r="http://schemas.openxmlformats.org/officeDocument/2006/relationships" id="257" r:id="R459aee955ef64cc3"/>
    <p:sldId xmlns:r="http://schemas.openxmlformats.org/officeDocument/2006/relationships" id="258" r:id="R2b78943dfc094630"/>
    <p:sldId xmlns:r="http://schemas.openxmlformats.org/officeDocument/2006/relationships" id="259" r:id="R5a3ccb803f1e40a0"/>
    <p:sldId xmlns:r="http://schemas.openxmlformats.org/officeDocument/2006/relationships" id="260" r:id="R44379aeb12f24757"/>
    <p:sldId xmlns:r="http://schemas.openxmlformats.org/officeDocument/2006/relationships" id="261" r:id="Rf5237fec121342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7f63e40ed5499e" /><Relationship Type="http://schemas.openxmlformats.org/officeDocument/2006/relationships/slide" Target="/ppt/slides/slide1.xml" Id="R2306cecee4c94a7a" /><Relationship Type="http://schemas.openxmlformats.org/officeDocument/2006/relationships/slide" Target="/ppt/slides/slide2.xml" Id="R459aee955ef64cc3" /><Relationship Type="http://schemas.openxmlformats.org/officeDocument/2006/relationships/slide" Target="/ppt/slides/slide3.xml" Id="R2b78943dfc094630" /><Relationship Type="http://schemas.openxmlformats.org/officeDocument/2006/relationships/slide" Target="/ppt/slides/slide4.xml" Id="R5a3ccb803f1e40a0" /><Relationship Type="http://schemas.openxmlformats.org/officeDocument/2006/relationships/slide" Target="/ppt/slides/slide5.xml" Id="R44379aeb12f24757" /><Relationship Type="http://schemas.openxmlformats.org/officeDocument/2006/relationships/slide" Target="/ppt/slides/slide6.xml" Id="Rf5237fec121342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b5ca37a6c248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662ffa8fb4e50" /><Relationship Type="http://schemas.openxmlformats.org/officeDocument/2006/relationships/theme" Target="/ppt/slideMasters/theme/theme1.xml" Id="Ra23264e9491f4a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a662ffa8fb4e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0f965aa464e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35b6640984e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dd229fc534a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7b39f847546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92b66914345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dccbec17e4c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AHO-HOLDING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Skardvegen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2665 Lesja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915 978 010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AHO-HOLDING AS</a:t>
            </a:r>
          </a:p>
        </p:txBody>
      </p:sp>
    </p:spTree>
  </p:cSld>
  <p:clrMapOvr>
    <a:masterClrMapping xmlns:a="http://schemas.openxmlformats.org/drawingml/2006/main"/>
  </p:clrMapOvr>
</p:sld>
</file>