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a56c54785941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40b3e29a7844e3"/>
  </p:sldMasterIdLst>
  <p:sldIdLst>
    <p:sldId xmlns:r="http://schemas.openxmlformats.org/officeDocument/2006/relationships" id="256" r:id="R8c36f50d7c1347d0"/>
    <p:sldId xmlns:r="http://schemas.openxmlformats.org/officeDocument/2006/relationships" id="257" r:id="Rdd9ddefdf1654742"/>
    <p:sldId xmlns:r="http://schemas.openxmlformats.org/officeDocument/2006/relationships" id="258" r:id="R6c0c6418d0d24af7"/>
    <p:sldId xmlns:r="http://schemas.openxmlformats.org/officeDocument/2006/relationships" id="259" r:id="R775b9614d40e4d08"/>
    <p:sldId xmlns:r="http://schemas.openxmlformats.org/officeDocument/2006/relationships" id="260" r:id="Ra9e17ed22f334acb"/>
    <p:sldId xmlns:r="http://schemas.openxmlformats.org/officeDocument/2006/relationships" id="261" r:id="R673a2326f2914c51"/>
    <p:sldId xmlns:r="http://schemas.openxmlformats.org/officeDocument/2006/relationships" id="262" r:id="R5c5bfe5a373140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40b3e29a7844e3" /><Relationship Type="http://schemas.openxmlformats.org/officeDocument/2006/relationships/slide" Target="/ppt/slides/slide1.xml" Id="R8c36f50d7c1347d0" /><Relationship Type="http://schemas.openxmlformats.org/officeDocument/2006/relationships/slide" Target="/ppt/slides/slide2.xml" Id="Rdd9ddefdf1654742" /><Relationship Type="http://schemas.openxmlformats.org/officeDocument/2006/relationships/slide" Target="/ppt/slides/slide3.xml" Id="R6c0c6418d0d24af7" /><Relationship Type="http://schemas.openxmlformats.org/officeDocument/2006/relationships/slide" Target="/ppt/slides/slide4.xml" Id="R775b9614d40e4d08" /><Relationship Type="http://schemas.openxmlformats.org/officeDocument/2006/relationships/slide" Target="/ppt/slides/slide5.xml" Id="Ra9e17ed22f334acb" /><Relationship Type="http://schemas.openxmlformats.org/officeDocument/2006/relationships/slide" Target="/ppt/slides/slide6.xml" Id="R673a2326f2914c51" /><Relationship Type="http://schemas.openxmlformats.org/officeDocument/2006/relationships/slide" Target="/ppt/slides/slide7.xml" Id="R5c5bfe5a373140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ac170e832142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8ad15de1040dd" /><Relationship Type="http://schemas.openxmlformats.org/officeDocument/2006/relationships/theme" Target="/ppt/slideMasters/theme/theme1.xml" Id="R09b196f49d4841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58ad15de1040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821c2875448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3b12a92564b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31783c5f64c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d41bb866640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aace469ad14d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2525878ae44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8d9d838ca4e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JHV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JHV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4 612 692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4 893 030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VENEMYR JARL HELGE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JHV INVEST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915 972 748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