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9a98529f8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dec4d4f7645f1"/>
  </p:sldMasterIdLst>
  <p:sldIdLst>
    <p:sldId xmlns:r="http://schemas.openxmlformats.org/officeDocument/2006/relationships" id="256" r:id="R90c8021a4bbf43f7"/>
    <p:sldId xmlns:r="http://schemas.openxmlformats.org/officeDocument/2006/relationships" id="257" r:id="R93a55141eacb4550"/>
    <p:sldId xmlns:r="http://schemas.openxmlformats.org/officeDocument/2006/relationships" id="258" r:id="R45ea2fb2d5fe4031"/>
    <p:sldId xmlns:r="http://schemas.openxmlformats.org/officeDocument/2006/relationships" id="259" r:id="R88033a78dfab476a"/>
    <p:sldId xmlns:r="http://schemas.openxmlformats.org/officeDocument/2006/relationships" id="260" r:id="R69301fd20cf9492f"/>
    <p:sldId xmlns:r="http://schemas.openxmlformats.org/officeDocument/2006/relationships" id="261" r:id="Rfb5ea857e8364aac"/>
    <p:sldId xmlns:r="http://schemas.openxmlformats.org/officeDocument/2006/relationships" id="262" r:id="Rb5e31ff0ee94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dec4d4f7645f1" /><Relationship Type="http://schemas.openxmlformats.org/officeDocument/2006/relationships/slide" Target="/ppt/slides/slide1.xml" Id="R90c8021a4bbf43f7" /><Relationship Type="http://schemas.openxmlformats.org/officeDocument/2006/relationships/slide" Target="/ppt/slides/slide2.xml" Id="R93a55141eacb4550" /><Relationship Type="http://schemas.openxmlformats.org/officeDocument/2006/relationships/slide" Target="/ppt/slides/slide3.xml" Id="R45ea2fb2d5fe4031" /><Relationship Type="http://schemas.openxmlformats.org/officeDocument/2006/relationships/slide" Target="/ppt/slides/slide4.xml" Id="R88033a78dfab476a" /><Relationship Type="http://schemas.openxmlformats.org/officeDocument/2006/relationships/slide" Target="/ppt/slides/slide5.xml" Id="R69301fd20cf9492f" /><Relationship Type="http://schemas.openxmlformats.org/officeDocument/2006/relationships/slide" Target="/ppt/slides/slide6.xml" Id="Rfb5ea857e8364aac" /><Relationship Type="http://schemas.openxmlformats.org/officeDocument/2006/relationships/slide" Target="/ppt/slides/slide7.xml" Id="Rb5e31ff0ee94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0a0fc3d83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6180712c64d41" /><Relationship Type="http://schemas.openxmlformats.org/officeDocument/2006/relationships/theme" Target="/ppt/slideMasters/theme/theme1.xml" Id="Rdac1e9dfe49e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6180712c6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bda1589b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d28b94f66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5964121e4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21bf9af8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9472fcfc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4a5f69afd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683159db6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