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7474f9c53148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0f5888a1674cc7"/>
  </p:sldMasterIdLst>
  <p:sldIdLst>
    <p:sldId xmlns:r="http://schemas.openxmlformats.org/officeDocument/2006/relationships" id="256" r:id="Rb95da4c4b6fd41a7"/>
    <p:sldId xmlns:r="http://schemas.openxmlformats.org/officeDocument/2006/relationships" id="257" r:id="R7a0e569a92d44267"/>
    <p:sldId xmlns:r="http://schemas.openxmlformats.org/officeDocument/2006/relationships" id="258" r:id="Rc3853ca8b90f4fe4"/>
    <p:sldId xmlns:r="http://schemas.openxmlformats.org/officeDocument/2006/relationships" id="259" r:id="R33cb59880a194f84"/>
    <p:sldId xmlns:r="http://schemas.openxmlformats.org/officeDocument/2006/relationships" id="260" r:id="Ra19b6aa4dc7e46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f5888a1674cc7" /><Relationship Type="http://schemas.openxmlformats.org/officeDocument/2006/relationships/slide" Target="/ppt/slides/slide1.xml" Id="Rb95da4c4b6fd41a7" /><Relationship Type="http://schemas.openxmlformats.org/officeDocument/2006/relationships/slide" Target="/ppt/slides/slide2.xml" Id="R7a0e569a92d44267" /><Relationship Type="http://schemas.openxmlformats.org/officeDocument/2006/relationships/slide" Target="/ppt/slides/slide3.xml" Id="Rc3853ca8b90f4fe4" /><Relationship Type="http://schemas.openxmlformats.org/officeDocument/2006/relationships/slide" Target="/ppt/slides/slide4.xml" Id="R33cb59880a194f84" /><Relationship Type="http://schemas.openxmlformats.org/officeDocument/2006/relationships/slide" Target="/ppt/slides/slide5.xml" Id="Ra19b6aa4dc7e46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45b3c677542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f9e3e12f0463a" /><Relationship Type="http://schemas.openxmlformats.org/officeDocument/2006/relationships/theme" Target="/ppt/slideMasters/theme/theme1.xml" Id="Rdb57b108b0494e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9f9e3e12f046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d48a0fdc846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dfe518edd49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c30e8e3ad4b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d2394518d40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53594bdf44c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 &amp; PEPPER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 &amp; PEPPER 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 &amp; PEPPER MO AS</a:t>
            </a:r>
          </a:p>
        </p:txBody>
      </p:sp>
    </p:spTree>
  </p:cSld>
  <p:clrMapOvr>
    <a:masterClrMapping xmlns:a="http://schemas.openxmlformats.org/drawingml/2006/main"/>
  </p:clrMapOvr>
</p:sld>
</file>