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ba508e368f44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1b0327453249d9"/>
  </p:sldMasterIdLst>
  <p:sldIdLst>
    <p:sldId xmlns:r="http://schemas.openxmlformats.org/officeDocument/2006/relationships" id="256" r:id="R27f692664049400a"/>
    <p:sldId xmlns:r="http://schemas.openxmlformats.org/officeDocument/2006/relationships" id="257" r:id="Rfc568b8ba6694036"/>
    <p:sldId xmlns:r="http://schemas.openxmlformats.org/officeDocument/2006/relationships" id="258" r:id="R00ba9ff14580429b"/>
    <p:sldId xmlns:r="http://schemas.openxmlformats.org/officeDocument/2006/relationships" id="259" r:id="R68d83ede5c8a4445"/>
    <p:sldId xmlns:r="http://schemas.openxmlformats.org/officeDocument/2006/relationships" id="260" r:id="Rdbac144d58764abc"/>
    <p:sldId xmlns:r="http://schemas.openxmlformats.org/officeDocument/2006/relationships" id="261" r:id="R5d5b506b5cf94554"/>
    <p:sldId xmlns:r="http://schemas.openxmlformats.org/officeDocument/2006/relationships" id="262" r:id="R158a8de418b846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1b0327453249d9" /><Relationship Type="http://schemas.openxmlformats.org/officeDocument/2006/relationships/slide" Target="/ppt/slides/slide1.xml" Id="R27f692664049400a" /><Relationship Type="http://schemas.openxmlformats.org/officeDocument/2006/relationships/slide" Target="/ppt/slides/slide2.xml" Id="Rfc568b8ba6694036" /><Relationship Type="http://schemas.openxmlformats.org/officeDocument/2006/relationships/slide" Target="/ppt/slides/slide3.xml" Id="R00ba9ff14580429b" /><Relationship Type="http://schemas.openxmlformats.org/officeDocument/2006/relationships/slide" Target="/ppt/slides/slide4.xml" Id="R68d83ede5c8a4445" /><Relationship Type="http://schemas.openxmlformats.org/officeDocument/2006/relationships/slide" Target="/ppt/slides/slide5.xml" Id="Rdbac144d58764abc" /><Relationship Type="http://schemas.openxmlformats.org/officeDocument/2006/relationships/slide" Target="/ppt/slides/slide6.xml" Id="R5d5b506b5cf94554" /><Relationship Type="http://schemas.openxmlformats.org/officeDocument/2006/relationships/slide" Target="/ppt/slides/slide7.xml" Id="R158a8de418b846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354e94bc494b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2582c74934f7e" /><Relationship Type="http://schemas.openxmlformats.org/officeDocument/2006/relationships/theme" Target="/ppt/slideMasters/theme/theme1.xml" Id="Rfdf8f2af875245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32582c74934f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c21f065404d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bffb5386248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9f0d391a04e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801950aca49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6758d2d9040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39c3f873744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0482b6f4948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EVJEN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EVJEN REVISJON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7 533 850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2 267 645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1 791 912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3 054 926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EVJEN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Stangsgate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3916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55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post@evjenrevisjon.no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www.evjenrevisjon.no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915 638 384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REVISJON AS</a:t>
            </a:r>
          </a:p>
        </p:txBody>
      </p:sp>
    </p:spTree>
  </p:cSld>
  <p:clrMapOvr>
    <a:masterClrMapping xmlns:a="http://schemas.openxmlformats.org/drawingml/2006/main"/>
  </p:clrMapOvr>
</p:sld>
</file>