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568d61dba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047ce468640b3"/>
  </p:sldMasterIdLst>
  <p:sldIdLst>
    <p:sldId xmlns:r="http://schemas.openxmlformats.org/officeDocument/2006/relationships" id="256" r:id="R77e21eba30ab49ac"/>
    <p:sldId xmlns:r="http://schemas.openxmlformats.org/officeDocument/2006/relationships" id="257" r:id="Ra31dba64e9e84147"/>
    <p:sldId xmlns:r="http://schemas.openxmlformats.org/officeDocument/2006/relationships" id="258" r:id="Re79b9bada0cb41d4"/>
    <p:sldId xmlns:r="http://schemas.openxmlformats.org/officeDocument/2006/relationships" id="259" r:id="R6800369455ba4bb8"/>
    <p:sldId xmlns:r="http://schemas.openxmlformats.org/officeDocument/2006/relationships" id="260" r:id="Rba00267f24e1435d"/>
    <p:sldId xmlns:r="http://schemas.openxmlformats.org/officeDocument/2006/relationships" id="261" r:id="Re697e67024734e01"/>
    <p:sldId xmlns:r="http://schemas.openxmlformats.org/officeDocument/2006/relationships" id="262" r:id="Rbbe4317898d7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047ce468640b3" /><Relationship Type="http://schemas.openxmlformats.org/officeDocument/2006/relationships/slide" Target="/ppt/slides/slide1.xml" Id="R77e21eba30ab49ac" /><Relationship Type="http://schemas.openxmlformats.org/officeDocument/2006/relationships/slide" Target="/ppt/slides/slide2.xml" Id="Ra31dba64e9e84147" /><Relationship Type="http://schemas.openxmlformats.org/officeDocument/2006/relationships/slide" Target="/ppt/slides/slide3.xml" Id="Re79b9bada0cb41d4" /><Relationship Type="http://schemas.openxmlformats.org/officeDocument/2006/relationships/slide" Target="/ppt/slides/slide4.xml" Id="R6800369455ba4bb8" /><Relationship Type="http://schemas.openxmlformats.org/officeDocument/2006/relationships/slide" Target="/ppt/slides/slide5.xml" Id="Rba00267f24e1435d" /><Relationship Type="http://schemas.openxmlformats.org/officeDocument/2006/relationships/slide" Target="/ppt/slides/slide6.xml" Id="Re697e67024734e01" /><Relationship Type="http://schemas.openxmlformats.org/officeDocument/2006/relationships/slide" Target="/ppt/slides/slide7.xml" Id="Rbbe4317898d7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f3124e909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04ef987224116" /><Relationship Type="http://schemas.openxmlformats.org/officeDocument/2006/relationships/theme" Target="/ppt/slideMasters/theme/theme1.xml" Id="R027be569de6248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04ef98722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98f10acab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f74c02474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0e1837586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6e0ccf30f4f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c7e395fa840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cbf5222f4a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8c978733149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75 448 677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1 038 819 837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1 190 242 210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915 614 930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