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afea38e3e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fca667eb3403c"/>
  </p:sldMasterIdLst>
  <p:sldIdLst>
    <p:sldId xmlns:r="http://schemas.openxmlformats.org/officeDocument/2006/relationships" id="256" r:id="R3fcf4f2be2504536"/>
    <p:sldId xmlns:r="http://schemas.openxmlformats.org/officeDocument/2006/relationships" id="257" r:id="R8112a9cafa3b4d19"/>
    <p:sldId xmlns:r="http://schemas.openxmlformats.org/officeDocument/2006/relationships" id="258" r:id="R3a6a9eb819fa446e"/>
    <p:sldId xmlns:r="http://schemas.openxmlformats.org/officeDocument/2006/relationships" id="259" r:id="R587572df287f440d"/>
    <p:sldId xmlns:r="http://schemas.openxmlformats.org/officeDocument/2006/relationships" id="260" r:id="Ra5ccc77fe60a4ccd"/>
    <p:sldId xmlns:r="http://schemas.openxmlformats.org/officeDocument/2006/relationships" id="261" r:id="Raa96add37e574534"/>
    <p:sldId xmlns:r="http://schemas.openxmlformats.org/officeDocument/2006/relationships" id="262" r:id="R14e8d145371b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fca667eb3403c" /><Relationship Type="http://schemas.openxmlformats.org/officeDocument/2006/relationships/slide" Target="/ppt/slides/slide1.xml" Id="R3fcf4f2be2504536" /><Relationship Type="http://schemas.openxmlformats.org/officeDocument/2006/relationships/slide" Target="/ppt/slides/slide2.xml" Id="R8112a9cafa3b4d19" /><Relationship Type="http://schemas.openxmlformats.org/officeDocument/2006/relationships/slide" Target="/ppt/slides/slide3.xml" Id="R3a6a9eb819fa446e" /><Relationship Type="http://schemas.openxmlformats.org/officeDocument/2006/relationships/slide" Target="/ppt/slides/slide4.xml" Id="R587572df287f440d" /><Relationship Type="http://schemas.openxmlformats.org/officeDocument/2006/relationships/slide" Target="/ppt/slides/slide5.xml" Id="Ra5ccc77fe60a4ccd" /><Relationship Type="http://schemas.openxmlformats.org/officeDocument/2006/relationships/slide" Target="/ppt/slides/slide6.xml" Id="Raa96add37e574534" /><Relationship Type="http://schemas.openxmlformats.org/officeDocument/2006/relationships/slide" Target="/ppt/slides/slide7.xml" Id="R14e8d145371b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521f960c3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2bef1e5a143e8" /><Relationship Type="http://schemas.openxmlformats.org/officeDocument/2006/relationships/theme" Target="/ppt/slideMasters/theme/theme1.xml" Id="Rae440f24040c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2bef1e5a1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6bcf35f8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fce3936b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439b3769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e11d9b815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1bfb140d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ce5e5e8c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a696e3e8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