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ac971382b84b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82f2e085e141c4"/>
  </p:sldMasterIdLst>
  <p:sldIdLst>
    <p:sldId xmlns:r="http://schemas.openxmlformats.org/officeDocument/2006/relationships" id="256" r:id="R15af34ab1cf7478e"/>
    <p:sldId xmlns:r="http://schemas.openxmlformats.org/officeDocument/2006/relationships" id="257" r:id="R0e09344640f144a4"/>
    <p:sldId xmlns:r="http://schemas.openxmlformats.org/officeDocument/2006/relationships" id="258" r:id="R7a862cbd77594282"/>
    <p:sldId xmlns:r="http://schemas.openxmlformats.org/officeDocument/2006/relationships" id="259" r:id="Rb48e10bf63c841c5"/>
    <p:sldId xmlns:r="http://schemas.openxmlformats.org/officeDocument/2006/relationships" id="260" r:id="Rb9ef2462fb794be8"/>
    <p:sldId xmlns:r="http://schemas.openxmlformats.org/officeDocument/2006/relationships" id="261" r:id="Rad9018998a8f41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2f2e085e141c4" /><Relationship Type="http://schemas.openxmlformats.org/officeDocument/2006/relationships/slide" Target="/ppt/slides/slide1.xml" Id="R15af34ab1cf7478e" /><Relationship Type="http://schemas.openxmlformats.org/officeDocument/2006/relationships/slide" Target="/ppt/slides/slide2.xml" Id="R0e09344640f144a4" /><Relationship Type="http://schemas.openxmlformats.org/officeDocument/2006/relationships/slide" Target="/ppt/slides/slide3.xml" Id="R7a862cbd77594282" /><Relationship Type="http://schemas.openxmlformats.org/officeDocument/2006/relationships/slide" Target="/ppt/slides/slide4.xml" Id="Rb48e10bf63c841c5" /><Relationship Type="http://schemas.openxmlformats.org/officeDocument/2006/relationships/slide" Target="/ppt/slides/slide5.xml" Id="Rb9ef2462fb794be8" /><Relationship Type="http://schemas.openxmlformats.org/officeDocument/2006/relationships/slide" Target="/ppt/slides/slide6.xml" Id="Rad9018998a8f41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dd68b99de4c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99506dfea4b2c" /><Relationship Type="http://schemas.openxmlformats.org/officeDocument/2006/relationships/theme" Target="/ppt/slideMasters/theme/theme1.xml" Id="R9c2bc464b87a4c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b99506dfea4b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8f2cc31f247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2fd6a561146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7be4ef6674d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a3507a64d45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61335f44e42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eba4a928c4b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915 612 792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