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263a3259e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b0056e514464c"/>
  </p:sldMasterIdLst>
  <p:sldIdLst>
    <p:sldId xmlns:r="http://schemas.openxmlformats.org/officeDocument/2006/relationships" id="256" r:id="R9de0f704a5e04a9b"/>
    <p:sldId xmlns:r="http://schemas.openxmlformats.org/officeDocument/2006/relationships" id="257" r:id="R6dce8beac9d94e22"/>
    <p:sldId xmlns:r="http://schemas.openxmlformats.org/officeDocument/2006/relationships" id="258" r:id="R63715b5ff7f640a3"/>
    <p:sldId xmlns:r="http://schemas.openxmlformats.org/officeDocument/2006/relationships" id="259" r:id="Rb1449f567f4846f6"/>
    <p:sldId xmlns:r="http://schemas.openxmlformats.org/officeDocument/2006/relationships" id="260" r:id="Rf5ac571f971740b1"/>
    <p:sldId xmlns:r="http://schemas.openxmlformats.org/officeDocument/2006/relationships" id="261" r:id="R8293bf8d3bb2488b"/>
    <p:sldId xmlns:r="http://schemas.openxmlformats.org/officeDocument/2006/relationships" id="262" r:id="R6ca409c40864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b0056e514464c" /><Relationship Type="http://schemas.openxmlformats.org/officeDocument/2006/relationships/slide" Target="/ppt/slides/slide1.xml" Id="R9de0f704a5e04a9b" /><Relationship Type="http://schemas.openxmlformats.org/officeDocument/2006/relationships/slide" Target="/ppt/slides/slide2.xml" Id="R6dce8beac9d94e22" /><Relationship Type="http://schemas.openxmlformats.org/officeDocument/2006/relationships/slide" Target="/ppt/slides/slide3.xml" Id="R63715b5ff7f640a3" /><Relationship Type="http://schemas.openxmlformats.org/officeDocument/2006/relationships/slide" Target="/ppt/slides/slide4.xml" Id="Rb1449f567f4846f6" /><Relationship Type="http://schemas.openxmlformats.org/officeDocument/2006/relationships/slide" Target="/ppt/slides/slide5.xml" Id="Rf5ac571f971740b1" /><Relationship Type="http://schemas.openxmlformats.org/officeDocument/2006/relationships/slide" Target="/ppt/slides/slide6.xml" Id="R8293bf8d3bb2488b" /><Relationship Type="http://schemas.openxmlformats.org/officeDocument/2006/relationships/slide" Target="/ppt/slides/slide7.xml" Id="R6ca409c40864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bbf9fe277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71639762844a1" /><Relationship Type="http://schemas.openxmlformats.org/officeDocument/2006/relationships/theme" Target="/ppt/slideMasters/theme/theme1.xml" Id="Rb3ac99ecdfe4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716397628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3cc253a78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f1b31453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1aede23f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b899a14b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66d480c99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34d417ad8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807a102c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