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732cc8f38a48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9e5fc2ec27419d"/>
  </p:sldMasterIdLst>
  <p:sldIdLst>
    <p:sldId xmlns:r="http://schemas.openxmlformats.org/officeDocument/2006/relationships" id="256" r:id="Re69d06a1e98a4f24"/>
    <p:sldId xmlns:r="http://schemas.openxmlformats.org/officeDocument/2006/relationships" id="257" r:id="R6baa75676f61424c"/>
    <p:sldId xmlns:r="http://schemas.openxmlformats.org/officeDocument/2006/relationships" id="258" r:id="R9e9fb26aa8374946"/>
    <p:sldId xmlns:r="http://schemas.openxmlformats.org/officeDocument/2006/relationships" id="259" r:id="R88598a75f2d744e3"/>
    <p:sldId xmlns:r="http://schemas.openxmlformats.org/officeDocument/2006/relationships" id="260" r:id="R4ef21665eaa64187"/>
    <p:sldId xmlns:r="http://schemas.openxmlformats.org/officeDocument/2006/relationships" id="261" r:id="R19a2ffc5217143ba"/>
    <p:sldId xmlns:r="http://schemas.openxmlformats.org/officeDocument/2006/relationships" id="262" r:id="Ra32cf3323f554b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9e5fc2ec27419d" /><Relationship Type="http://schemas.openxmlformats.org/officeDocument/2006/relationships/slide" Target="/ppt/slides/slide1.xml" Id="Re69d06a1e98a4f24" /><Relationship Type="http://schemas.openxmlformats.org/officeDocument/2006/relationships/slide" Target="/ppt/slides/slide2.xml" Id="R6baa75676f61424c" /><Relationship Type="http://schemas.openxmlformats.org/officeDocument/2006/relationships/slide" Target="/ppt/slides/slide3.xml" Id="R9e9fb26aa8374946" /><Relationship Type="http://schemas.openxmlformats.org/officeDocument/2006/relationships/slide" Target="/ppt/slides/slide4.xml" Id="R88598a75f2d744e3" /><Relationship Type="http://schemas.openxmlformats.org/officeDocument/2006/relationships/slide" Target="/ppt/slides/slide5.xml" Id="R4ef21665eaa64187" /><Relationship Type="http://schemas.openxmlformats.org/officeDocument/2006/relationships/slide" Target="/ppt/slides/slide6.xml" Id="R19a2ffc5217143ba" /><Relationship Type="http://schemas.openxmlformats.org/officeDocument/2006/relationships/slide" Target="/ppt/slides/slide7.xml" Id="Ra32cf3323f554b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eb37be218141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520d6fa954436" /><Relationship Type="http://schemas.openxmlformats.org/officeDocument/2006/relationships/theme" Target="/ppt/slideMasters/theme/theme1.xml" Id="R2fe86118549b45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f520d6fa9544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0d78a398345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e7b778dfb43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4f6eac1a145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a2dcdb5da42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23612904346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5d2c2e25542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efeef56e648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OBERRAUTER BYGG OG SPRENGNING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OBERRAUTER BYGG OG SPRENGNING AS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3 461 475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549 363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424 271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1 878 044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3 150 189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HUBERT MANFRED OBERRAUTER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Bentsebingen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915 540 813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