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fa075b913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767ae53e64ac6"/>
  </p:sldMasterIdLst>
  <p:sldIdLst>
    <p:sldId xmlns:r="http://schemas.openxmlformats.org/officeDocument/2006/relationships" id="256" r:id="Racdefbee832b4957"/>
    <p:sldId xmlns:r="http://schemas.openxmlformats.org/officeDocument/2006/relationships" id="257" r:id="Ra1ed547fe42e403d"/>
    <p:sldId xmlns:r="http://schemas.openxmlformats.org/officeDocument/2006/relationships" id="258" r:id="Rc419c9efca854987"/>
    <p:sldId xmlns:r="http://schemas.openxmlformats.org/officeDocument/2006/relationships" id="259" r:id="Red62682f040049ea"/>
    <p:sldId xmlns:r="http://schemas.openxmlformats.org/officeDocument/2006/relationships" id="260" r:id="R86585dd175c6406a"/>
    <p:sldId xmlns:r="http://schemas.openxmlformats.org/officeDocument/2006/relationships" id="261" r:id="R9fead830fbc9486d"/>
    <p:sldId xmlns:r="http://schemas.openxmlformats.org/officeDocument/2006/relationships" id="262" r:id="Rf42ec7a49d3d47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767ae53e64ac6" /><Relationship Type="http://schemas.openxmlformats.org/officeDocument/2006/relationships/slide" Target="/ppt/slides/slide1.xml" Id="Racdefbee832b4957" /><Relationship Type="http://schemas.openxmlformats.org/officeDocument/2006/relationships/slide" Target="/ppt/slides/slide2.xml" Id="Ra1ed547fe42e403d" /><Relationship Type="http://schemas.openxmlformats.org/officeDocument/2006/relationships/slide" Target="/ppt/slides/slide3.xml" Id="Rc419c9efca854987" /><Relationship Type="http://schemas.openxmlformats.org/officeDocument/2006/relationships/slide" Target="/ppt/slides/slide4.xml" Id="Red62682f040049ea" /><Relationship Type="http://schemas.openxmlformats.org/officeDocument/2006/relationships/slide" Target="/ppt/slides/slide5.xml" Id="R86585dd175c6406a" /><Relationship Type="http://schemas.openxmlformats.org/officeDocument/2006/relationships/slide" Target="/ppt/slides/slide6.xml" Id="R9fead830fbc9486d" /><Relationship Type="http://schemas.openxmlformats.org/officeDocument/2006/relationships/slide" Target="/ppt/slides/slide7.xml" Id="Rf42ec7a49d3d47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b9e5bd2d3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1f50a32934298" /><Relationship Type="http://schemas.openxmlformats.org/officeDocument/2006/relationships/theme" Target="/ppt/slideMasters/theme/theme1.xml" Id="R6c31d880331848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1f50a3293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706d3ad1b49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2b6dd79634e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7ee70479c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5a34cf1a8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249e229df4c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327b0d9364c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7896b319841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UNDERSKRUDD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UNDERSKRUDD HOLDING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7 602 635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