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9f142800c9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3315fcb404b0e"/>
  </p:sldMasterIdLst>
  <p:sldIdLst>
    <p:sldId xmlns:r="http://schemas.openxmlformats.org/officeDocument/2006/relationships" id="256" r:id="R042962c8269c41b8"/>
    <p:sldId xmlns:r="http://schemas.openxmlformats.org/officeDocument/2006/relationships" id="257" r:id="R77d2b4949fb04641"/>
    <p:sldId xmlns:r="http://schemas.openxmlformats.org/officeDocument/2006/relationships" id="258" r:id="R78df6961b9164007"/>
    <p:sldId xmlns:r="http://schemas.openxmlformats.org/officeDocument/2006/relationships" id="259" r:id="R0070ffbf692f4631"/>
    <p:sldId xmlns:r="http://schemas.openxmlformats.org/officeDocument/2006/relationships" id="260" r:id="R198b0d2e99bc48ee"/>
    <p:sldId xmlns:r="http://schemas.openxmlformats.org/officeDocument/2006/relationships" id="261" r:id="R5363a7c631024923"/>
    <p:sldId xmlns:r="http://schemas.openxmlformats.org/officeDocument/2006/relationships" id="262" r:id="Ra08e6031943a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3315fcb404b0e" /><Relationship Type="http://schemas.openxmlformats.org/officeDocument/2006/relationships/slide" Target="/ppt/slides/slide1.xml" Id="R042962c8269c41b8" /><Relationship Type="http://schemas.openxmlformats.org/officeDocument/2006/relationships/slide" Target="/ppt/slides/slide2.xml" Id="R77d2b4949fb04641" /><Relationship Type="http://schemas.openxmlformats.org/officeDocument/2006/relationships/slide" Target="/ppt/slides/slide3.xml" Id="R78df6961b9164007" /><Relationship Type="http://schemas.openxmlformats.org/officeDocument/2006/relationships/slide" Target="/ppt/slides/slide4.xml" Id="R0070ffbf692f4631" /><Relationship Type="http://schemas.openxmlformats.org/officeDocument/2006/relationships/slide" Target="/ppt/slides/slide5.xml" Id="R198b0d2e99bc48ee" /><Relationship Type="http://schemas.openxmlformats.org/officeDocument/2006/relationships/slide" Target="/ppt/slides/slide6.xml" Id="R5363a7c631024923" /><Relationship Type="http://schemas.openxmlformats.org/officeDocument/2006/relationships/slide" Target="/ppt/slides/slide7.xml" Id="Ra08e6031943a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94d312046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5618e797748e7" /><Relationship Type="http://schemas.openxmlformats.org/officeDocument/2006/relationships/theme" Target="/ppt/slideMasters/theme/theme1.xml" Id="R8056bbae3d6e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5618e7977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a81c6d04f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32983760c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56683023344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4cb6a12449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7245dd76443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3bbafddf94f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87dee9aac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HEFTE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MASKIN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HEFTE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