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9df52e67e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0e882259a4c90"/>
  </p:sldMasterIdLst>
  <p:sldIdLst>
    <p:sldId xmlns:r="http://schemas.openxmlformats.org/officeDocument/2006/relationships" id="256" r:id="R9307813030e24867"/>
    <p:sldId xmlns:r="http://schemas.openxmlformats.org/officeDocument/2006/relationships" id="257" r:id="R68a5a425fd2f4965"/>
    <p:sldId xmlns:r="http://schemas.openxmlformats.org/officeDocument/2006/relationships" id="258" r:id="R27050b53db944033"/>
    <p:sldId xmlns:r="http://schemas.openxmlformats.org/officeDocument/2006/relationships" id="259" r:id="R73f6e0c61f5d44a7"/>
    <p:sldId xmlns:r="http://schemas.openxmlformats.org/officeDocument/2006/relationships" id="260" r:id="R78cbe8de7c3a4347"/>
    <p:sldId xmlns:r="http://schemas.openxmlformats.org/officeDocument/2006/relationships" id="261" r:id="R385eafe0b168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0e882259a4c90" /><Relationship Type="http://schemas.openxmlformats.org/officeDocument/2006/relationships/slide" Target="/ppt/slides/slide1.xml" Id="R9307813030e24867" /><Relationship Type="http://schemas.openxmlformats.org/officeDocument/2006/relationships/slide" Target="/ppt/slides/slide2.xml" Id="R68a5a425fd2f4965" /><Relationship Type="http://schemas.openxmlformats.org/officeDocument/2006/relationships/slide" Target="/ppt/slides/slide3.xml" Id="R27050b53db944033" /><Relationship Type="http://schemas.openxmlformats.org/officeDocument/2006/relationships/slide" Target="/ppt/slides/slide4.xml" Id="R73f6e0c61f5d44a7" /><Relationship Type="http://schemas.openxmlformats.org/officeDocument/2006/relationships/slide" Target="/ppt/slides/slide5.xml" Id="R78cbe8de7c3a4347" /><Relationship Type="http://schemas.openxmlformats.org/officeDocument/2006/relationships/slide" Target="/ppt/slides/slide6.xml" Id="R385eafe0b168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1db72e3de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e5f14a614b44" /><Relationship Type="http://schemas.openxmlformats.org/officeDocument/2006/relationships/theme" Target="/ppt/slideMasters/theme/theme1.xml" Id="Rcc5a8e8a5728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0e5f14a61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41931370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18e0eac1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4232f08a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d7dfa896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c3b4644b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04d9b007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