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e9a00e197548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75279aeb1640e5"/>
  </p:sldMasterIdLst>
  <p:sldIdLst>
    <p:sldId xmlns:r="http://schemas.openxmlformats.org/officeDocument/2006/relationships" id="256" r:id="Reaaf0a7be2214f13"/>
    <p:sldId xmlns:r="http://schemas.openxmlformats.org/officeDocument/2006/relationships" id="257" r:id="R435a09deeb6c434a"/>
    <p:sldId xmlns:r="http://schemas.openxmlformats.org/officeDocument/2006/relationships" id="258" r:id="Rcdd1d84b02714933"/>
    <p:sldId xmlns:r="http://schemas.openxmlformats.org/officeDocument/2006/relationships" id="259" r:id="Rd880935fc6b14ace"/>
    <p:sldId xmlns:r="http://schemas.openxmlformats.org/officeDocument/2006/relationships" id="260" r:id="Re025e82990b94fcf"/>
    <p:sldId xmlns:r="http://schemas.openxmlformats.org/officeDocument/2006/relationships" id="261" r:id="R5f453a5d5c434a2f"/>
    <p:sldId xmlns:r="http://schemas.openxmlformats.org/officeDocument/2006/relationships" id="262" r:id="R0d8a8f98fc4b42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75279aeb1640e5" /><Relationship Type="http://schemas.openxmlformats.org/officeDocument/2006/relationships/slide" Target="/ppt/slides/slide1.xml" Id="Reaaf0a7be2214f13" /><Relationship Type="http://schemas.openxmlformats.org/officeDocument/2006/relationships/slide" Target="/ppt/slides/slide2.xml" Id="R435a09deeb6c434a" /><Relationship Type="http://schemas.openxmlformats.org/officeDocument/2006/relationships/slide" Target="/ppt/slides/slide3.xml" Id="Rcdd1d84b02714933" /><Relationship Type="http://schemas.openxmlformats.org/officeDocument/2006/relationships/slide" Target="/ppt/slides/slide4.xml" Id="Rd880935fc6b14ace" /><Relationship Type="http://schemas.openxmlformats.org/officeDocument/2006/relationships/slide" Target="/ppt/slides/slide5.xml" Id="Re025e82990b94fcf" /><Relationship Type="http://schemas.openxmlformats.org/officeDocument/2006/relationships/slide" Target="/ppt/slides/slide6.xml" Id="R5f453a5d5c434a2f" /><Relationship Type="http://schemas.openxmlformats.org/officeDocument/2006/relationships/slide" Target="/ppt/slides/slide7.xml" Id="R0d8a8f98fc4b42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608774c9ed4d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3b21d25fc4744" /><Relationship Type="http://schemas.openxmlformats.org/officeDocument/2006/relationships/theme" Target="/ppt/slideMasters/theme/theme1.xml" Id="Re7eb76be69ab4c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23b21d25fc47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d325245ec42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7f69afb184f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93370c3bd42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1919cb64846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bf8862bfa4a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b8fb32d4342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1cae4dc9d4f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ELIASSEN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13 164 916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3 178 249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2 515 347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6 395 273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ELIASSEN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khe@eaudit.no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915 380 875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