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41cb41db3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bdc7dc3b442c8"/>
  </p:sldMasterIdLst>
  <p:sldIdLst>
    <p:sldId xmlns:r="http://schemas.openxmlformats.org/officeDocument/2006/relationships" id="256" r:id="R4dadd2e099754317"/>
    <p:sldId xmlns:r="http://schemas.openxmlformats.org/officeDocument/2006/relationships" id="257" r:id="R4acb5a2bab9a432d"/>
    <p:sldId xmlns:r="http://schemas.openxmlformats.org/officeDocument/2006/relationships" id="258" r:id="Rf5f1e77aa2e94207"/>
    <p:sldId xmlns:r="http://schemas.openxmlformats.org/officeDocument/2006/relationships" id="259" r:id="Rb24271eb6dc345e5"/>
    <p:sldId xmlns:r="http://schemas.openxmlformats.org/officeDocument/2006/relationships" id="260" r:id="R21bf009719d54bbd"/>
    <p:sldId xmlns:r="http://schemas.openxmlformats.org/officeDocument/2006/relationships" id="261" r:id="R6bb4f92d00fc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bdc7dc3b442c8" /><Relationship Type="http://schemas.openxmlformats.org/officeDocument/2006/relationships/slide" Target="/ppt/slides/slide1.xml" Id="R4dadd2e099754317" /><Relationship Type="http://schemas.openxmlformats.org/officeDocument/2006/relationships/slide" Target="/ppt/slides/slide2.xml" Id="R4acb5a2bab9a432d" /><Relationship Type="http://schemas.openxmlformats.org/officeDocument/2006/relationships/slide" Target="/ppt/slides/slide3.xml" Id="Rf5f1e77aa2e94207" /><Relationship Type="http://schemas.openxmlformats.org/officeDocument/2006/relationships/slide" Target="/ppt/slides/slide4.xml" Id="Rb24271eb6dc345e5" /><Relationship Type="http://schemas.openxmlformats.org/officeDocument/2006/relationships/slide" Target="/ppt/slides/slide5.xml" Id="R21bf009719d54bbd" /><Relationship Type="http://schemas.openxmlformats.org/officeDocument/2006/relationships/slide" Target="/ppt/slides/slide6.xml" Id="R6bb4f92d00fc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c81d269b8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14e8e08041d9" /><Relationship Type="http://schemas.openxmlformats.org/officeDocument/2006/relationships/theme" Target="/ppt/slideMasters/theme/theme1.xml" Id="R956c722b2430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714e8e080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a5fa2f99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79f665e0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c11c7f20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63716523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12b5dff1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f8fa6526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