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3b72be977e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f46a694002449c"/>
  </p:sldMasterIdLst>
  <p:sldIdLst>
    <p:sldId xmlns:r="http://schemas.openxmlformats.org/officeDocument/2006/relationships" id="256" r:id="R0d9f55f598a44a12"/>
    <p:sldId xmlns:r="http://schemas.openxmlformats.org/officeDocument/2006/relationships" id="257" r:id="Re84dc3eeb51d476f"/>
    <p:sldId xmlns:r="http://schemas.openxmlformats.org/officeDocument/2006/relationships" id="258" r:id="Rc4be1de538f24647"/>
    <p:sldId xmlns:r="http://schemas.openxmlformats.org/officeDocument/2006/relationships" id="259" r:id="R10713036055e4cd4"/>
    <p:sldId xmlns:r="http://schemas.openxmlformats.org/officeDocument/2006/relationships" id="260" r:id="Ra9697c3ce207494f"/>
    <p:sldId xmlns:r="http://schemas.openxmlformats.org/officeDocument/2006/relationships" id="261" r:id="Rcb78181a2bc04e76"/>
    <p:sldId xmlns:r="http://schemas.openxmlformats.org/officeDocument/2006/relationships" id="262" r:id="R6275149c21ea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46a694002449c" /><Relationship Type="http://schemas.openxmlformats.org/officeDocument/2006/relationships/slide" Target="/ppt/slides/slide1.xml" Id="R0d9f55f598a44a12" /><Relationship Type="http://schemas.openxmlformats.org/officeDocument/2006/relationships/slide" Target="/ppt/slides/slide2.xml" Id="Re84dc3eeb51d476f" /><Relationship Type="http://schemas.openxmlformats.org/officeDocument/2006/relationships/slide" Target="/ppt/slides/slide3.xml" Id="Rc4be1de538f24647" /><Relationship Type="http://schemas.openxmlformats.org/officeDocument/2006/relationships/slide" Target="/ppt/slides/slide4.xml" Id="R10713036055e4cd4" /><Relationship Type="http://schemas.openxmlformats.org/officeDocument/2006/relationships/slide" Target="/ppt/slides/slide5.xml" Id="Ra9697c3ce207494f" /><Relationship Type="http://schemas.openxmlformats.org/officeDocument/2006/relationships/slide" Target="/ppt/slides/slide6.xml" Id="Rcb78181a2bc04e76" /><Relationship Type="http://schemas.openxmlformats.org/officeDocument/2006/relationships/slide" Target="/ppt/slides/slide7.xml" Id="R6275149c21ea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4800b7aff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8f7bada364443" /><Relationship Type="http://schemas.openxmlformats.org/officeDocument/2006/relationships/theme" Target="/ppt/slideMasters/theme/theme1.xml" Id="R6c4c67b947ec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8f7bada36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317779774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efc511793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1a9e3216b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3eca355e6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7a1e4696e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c1430506a4f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91a6d0c39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ATUM ØKONOMI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13 559 527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15 225 917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15 349 942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TORØD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Sturla Torød, Haugatingsgaten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915 340 156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