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b6c2fb69d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db01c0eb54e09"/>
  </p:sldMasterIdLst>
  <p:sldIdLst>
    <p:sldId xmlns:r="http://schemas.openxmlformats.org/officeDocument/2006/relationships" id="256" r:id="Ra0448ba8c15541c3"/>
    <p:sldId xmlns:r="http://schemas.openxmlformats.org/officeDocument/2006/relationships" id="257" r:id="R8b237a3d5b444747"/>
    <p:sldId xmlns:r="http://schemas.openxmlformats.org/officeDocument/2006/relationships" id="258" r:id="R6422c971fb6948d0"/>
    <p:sldId xmlns:r="http://schemas.openxmlformats.org/officeDocument/2006/relationships" id="259" r:id="R70b694430690425d"/>
    <p:sldId xmlns:r="http://schemas.openxmlformats.org/officeDocument/2006/relationships" id="260" r:id="R8354ae301c4e46a5"/>
    <p:sldId xmlns:r="http://schemas.openxmlformats.org/officeDocument/2006/relationships" id="261" r:id="R6984475aa2b947e2"/>
    <p:sldId xmlns:r="http://schemas.openxmlformats.org/officeDocument/2006/relationships" id="262" r:id="Raa241212e88c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db01c0eb54e09" /><Relationship Type="http://schemas.openxmlformats.org/officeDocument/2006/relationships/slide" Target="/ppt/slides/slide1.xml" Id="Ra0448ba8c15541c3" /><Relationship Type="http://schemas.openxmlformats.org/officeDocument/2006/relationships/slide" Target="/ppt/slides/slide2.xml" Id="R8b237a3d5b444747" /><Relationship Type="http://schemas.openxmlformats.org/officeDocument/2006/relationships/slide" Target="/ppt/slides/slide3.xml" Id="R6422c971fb6948d0" /><Relationship Type="http://schemas.openxmlformats.org/officeDocument/2006/relationships/slide" Target="/ppt/slides/slide4.xml" Id="R70b694430690425d" /><Relationship Type="http://schemas.openxmlformats.org/officeDocument/2006/relationships/slide" Target="/ppt/slides/slide5.xml" Id="R8354ae301c4e46a5" /><Relationship Type="http://schemas.openxmlformats.org/officeDocument/2006/relationships/slide" Target="/ppt/slides/slide6.xml" Id="R6984475aa2b947e2" /><Relationship Type="http://schemas.openxmlformats.org/officeDocument/2006/relationships/slide" Target="/ppt/slides/slide7.xml" Id="Raa241212e88c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1e1482757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03ac15e0845e5" /><Relationship Type="http://schemas.openxmlformats.org/officeDocument/2006/relationships/theme" Target="/ppt/slideMasters/theme/theme1.xml" Id="Rae4f05e3ca46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03ac15e0845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fc699a21e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ac892ee8c40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911e4656941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a47749b49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c13d54385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8cca6aa61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17f72625a48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297 725 939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91 090 542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 –  75,3 %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KINE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LANGLIE-THOMASSEN MICHAEL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ÅSE HARUNA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bard.hansen@valueaccounting.no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915 156 975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