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bcf51b426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0969c39304ffa"/>
  </p:sldMasterIdLst>
  <p:sldIdLst>
    <p:sldId xmlns:r="http://schemas.openxmlformats.org/officeDocument/2006/relationships" id="256" r:id="R77b7d758e27842a5"/>
    <p:sldId xmlns:r="http://schemas.openxmlformats.org/officeDocument/2006/relationships" id="257" r:id="R6cb6bbb36d9643cc"/>
    <p:sldId xmlns:r="http://schemas.openxmlformats.org/officeDocument/2006/relationships" id="258" r:id="R9a8057b00c574454"/>
    <p:sldId xmlns:r="http://schemas.openxmlformats.org/officeDocument/2006/relationships" id="259" r:id="Rfdb3099661e24b73"/>
    <p:sldId xmlns:r="http://schemas.openxmlformats.org/officeDocument/2006/relationships" id="260" r:id="Rde40198192bb4511"/>
    <p:sldId xmlns:r="http://schemas.openxmlformats.org/officeDocument/2006/relationships" id="261" r:id="R6af7563ab73b485d"/>
    <p:sldId xmlns:r="http://schemas.openxmlformats.org/officeDocument/2006/relationships" id="262" r:id="R06da9ba94338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0969c39304ffa" /><Relationship Type="http://schemas.openxmlformats.org/officeDocument/2006/relationships/slide" Target="/ppt/slides/slide1.xml" Id="R77b7d758e27842a5" /><Relationship Type="http://schemas.openxmlformats.org/officeDocument/2006/relationships/slide" Target="/ppt/slides/slide2.xml" Id="R6cb6bbb36d9643cc" /><Relationship Type="http://schemas.openxmlformats.org/officeDocument/2006/relationships/slide" Target="/ppt/slides/slide3.xml" Id="R9a8057b00c574454" /><Relationship Type="http://schemas.openxmlformats.org/officeDocument/2006/relationships/slide" Target="/ppt/slides/slide4.xml" Id="Rfdb3099661e24b73" /><Relationship Type="http://schemas.openxmlformats.org/officeDocument/2006/relationships/slide" Target="/ppt/slides/slide5.xml" Id="Rde40198192bb4511" /><Relationship Type="http://schemas.openxmlformats.org/officeDocument/2006/relationships/slide" Target="/ppt/slides/slide6.xml" Id="R6af7563ab73b485d" /><Relationship Type="http://schemas.openxmlformats.org/officeDocument/2006/relationships/slide" Target="/ppt/slides/slide7.xml" Id="R06da9ba94338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26e9bf30f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b0f6807a422e" /><Relationship Type="http://schemas.openxmlformats.org/officeDocument/2006/relationships/theme" Target="/ppt/slideMasters/theme/theme1.xml" Id="R19858be68aec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5b0f6807a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c86856a1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1229bfe8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2c58f8dd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4918f5b6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09441b0e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dc1e52d3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eb3bbd6ad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