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e7479c19d94f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98c4e020ac4ca2"/>
  </p:sldMasterIdLst>
  <p:sldIdLst>
    <p:sldId xmlns:r="http://schemas.openxmlformats.org/officeDocument/2006/relationships" id="256" r:id="Ra87a39c369fb47f7"/>
    <p:sldId xmlns:r="http://schemas.openxmlformats.org/officeDocument/2006/relationships" id="257" r:id="R50a5935ea4aa4c96"/>
    <p:sldId xmlns:r="http://schemas.openxmlformats.org/officeDocument/2006/relationships" id="258" r:id="R94ab748a4a3445ce"/>
    <p:sldId xmlns:r="http://schemas.openxmlformats.org/officeDocument/2006/relationships" id="259" r:id="R13a203b537fb48fb"/>
    <p:sldId xmlns:r="http://schemas.openxmlformats.org/officeDocument/2006/relationships" id="260" r:id="R1fe4c061c1c4441b"/>
    <p:sldId xmlns:r="http://schemas.openxmlformats.org/officeDocument/2006/relationships" id="261" r:id="R95dfd053e2ab48ad"/>
    <p:sldId xmlns:r="http://schemas.openxmlformats.org/officeDocument/2006/relationships" id="262" r:id="Rbd9375e56de94c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98c4e020ac4ca2" /><Relationship Type="http://schemas.openxmlformats.org/officeDocument/2006/relationships/slide" Target="/ppt/slides/slide1.xml" Id="Ra87a39c369fb47f7" /><Relationship Type="http://schemas.openxmlformats.org/officeDocument/2006/relationships/slide" Target="/ppt/slides/slide2.xml" Id="R50a5935ea4aa4c96" /><Relationship Type="http://schemas.openxmlformats.org/officeDocument/2006/relationships/slide" Target="/ppt/slides/slide3.xml" Id="R94ab748a4a3445ce" /><Relationship Type="http://schemas.openxmlformats.org/officeDocument/2006/relationships/slide" Target="/ppt/slides/slide4.xml" Id="R13a203b537fb48fb" /><Relationship Type="http://schemas.openxmlformats.org/officeDocument/2006/relationships/slide" Target="/ppt/slides/slide5.xml" Id="R1fe4c061c1c4441b" /><Relationship Type="http://schemas.openxmlformats.org/officeDocument/2006/relationships/slide" Target="/ppt/slides/slide6.xml" Id="R95dfd053e2ab48ad" /><Relationship Type="http://schemas.openxmlformats.org/officeDocument/2006/relationships/slide" Target="/ppt/slides/slide7.xml" Id="Rbd9375e56de94c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80e6e4b3aa43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efc740c984115" /><Relationship Type="http://schemas.openxmlformats.org/officeDocument/2006/relationships/theme" Target="/ppt/slideMasters/theme/theme1.xml" Id="Ra83dfa9322094e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0efc740c9841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d1cc4805c46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4844623d84a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6a4ee466b54a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d39677e1642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f24112c0643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07470123b40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ee537c33ed4c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GBA VVS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VVS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GBA VVS RÅDGIVNING AS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VVS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VVS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VVS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467 415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5 205 008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5 218 084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VVS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GISLE BAKKAN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VVS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Stokkanvegen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7507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gisle.bakkan@gmail.com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915 083 196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VVS RÅDGIVNING AS</a:t>
            </a:r>
          </a:p>
        </p:txBody>
      </p:sp>
    </p:spTree>
  </p:cSld>
  <p:clrMapOvr>
    <a:masterClrMapping xmlns:a="http://schemas.openxmlformats.org/drawingml/2006/main"/>
  </p:clrMapOvr>
</p:sld>
</file>