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96b517599d42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f8482bc412403b"/>
  </p:sldMasterIdLst>
  <p:sldIdLst>
    <p:sldId xmlns:r="http://schemas.openxmlformats.org/officeDocument/2006/relationships" id="256" r:id="Reaff807079f1416f"/>
    <p:sldId xmlns:r="http://schemas.openxmlformats.org/officeDocument/2006/relationships" id="257" r:id="Rd03974beff294bbc"/>
    <p:sldId xmlns:r="http://schemas.openxmlformats.org/officeDocument/2006/relationships" id="258" r:id="Rc257a70642d74c20"/>
    <p:sldId xmlns:r="http://schemas.openxmlformats.org/officeDocument/2006/relationships" id="259" r:id="Rb9c59279daf74031"/>
    <p:sldId xmlns:r="http://schemas.openxmlformats.org/officeDocument/2006/relationships" id="260" r:id="R801ee5b72e2140f8"/>
    <p:sldId xmlns:r="http://schemas.openxmlformats.org/officeDocument/2006/relationships" id="261" r:id="R00f3833251f24aaf"/>
    <p:sldId xmlns:r="http://schemas.openxmlformats.org/officeDocument/2006/relationships" id="262" r:id="Rb0459eea8c6449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8482bc412403b" /><Relationship Type="http://schemas.openxmlformats.org/officeDocument/2006/relationships/slide" Target="/ppt/slides/slide1.xml" Id="Reaff807079f1416f" /><Relationship Type="http://schemas.openxmlformats.org/officeDocument/2006/relationships/slide" Target="/ppt/slides/slide2.xml" Id="Rd03974beff294bbc" /><Relationship Type="http://schemas.openxmlformats.org/officeDocument/2006/relationships/slide" Target="/ppt/slides/slide3.xml" Id="Rc257a70642d74c20" /><Relationship Type="http://schemas.openxmlformats.org/officeDocument/2006/relationships/slide" Target="/ppt/slides/slide4.xml" Id="Rb9c59279daf74031" /><Relationship Type="http://schemas.openxmlformats.org/officeDocument/2006/relationships/slide" Target="/ppt/slides/slide5.xml" Id="R801ee5b72e2140f8" /><Relationship Type="http://schemas.openxmlformats.org/officeDocument/2006/relationships/slide" Target="/ppt/slides/slide6.xml" Id="R00f3833251f24aaf" /><Relationship Type="http://schemas.openxmlformats.org/officeDocument/2006/relationships/slide" Target="/ppt/slides/slide7.xml" Id="Rb0459eea8c6449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0ab5a937949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5b71d5e9f4f8b" /><Relationship Type="http://schemas.openxmlformats.org/officeDocument/2006/relationships/theme" Target="/ppt/slideMasters/theme/theme1.xml" Id="Rf25602bf239140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a5b71d5e9f4f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75428537d40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f328491b34a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79208bf7743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d52e8364247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29e5005ec40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fe700dd494f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5216d779142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SKIPARVIKEN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SKIPARVIKEN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5 308 274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ÅSMUND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Skiparviklia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asmund.isaksen@gmail.com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915 017 347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