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86def8baf149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1a222b85bc43ec"/>
  </p:sldMasterIdLst>
  <p:sldIdLst>
    <p:sldId xmlns:r="http://schemas.openxmlformats.org/officeDocument/2006/relationships" id="256" r:id="R3e52ebb4a4924288"/>
    <p:sldId xmlns:r="http://schemas.openxmlformats.org/officeDocument/2006/relationships" id="257" r:id="R4bd8df2395f04930"/>
    <p:sldId xmlns:r="http://schemas.openxmlformats.org/officeDocument/2006/relationships" id="258" r:id="R9b5f2ca9ce7348c2"/>
    <p:sldId xmlns:r="http://schemas.openxmlformats.org/officeDocument/2006/relationships" id="259" r:id="R65b48dfb7700446f"/>
    <p:sldId xmlns:r="http://schemas.openxmlformats.org/officeDocument/2006/relationships" id="260" r:id="R0effa3b78251407b"/>
    <p:sldId xmlns:r="http://schemas.openxmlformats.org/officeDocument/2006/relationships" id="261" r:id="R18250f18eaf44a7d"/>
    <p:sldId xmlns:r="http://schemas.openxmlformats.org/officeDocument/2006/relationships" id="262" r:id="Rff4464fdd4aa42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1a222b85bc43ec" /><Relationship Type="http://schemas.openxmlformats.org/officeDocument/2006/relationships/slide" Target="/ppt/slides/slide1.xml" Id="R3e52ebb4a4924288" /><Relationship Type="http://schemas.openxmlformats.org/officeDocument/2006/relationships/slide" Target="/ppt/slides/slide2.xml" Id="R4bd8df2395f04930" /><Relationship Type="http://schemas.openxmlformats.org/officeDocument/2006/relationships/slide" Target="/ppt/slides/slide3.xml" Id="R9b5f2ca9ce7348c2" /><Relationship Type="http://schemas.openxmlformats.org/officeDocument/2006/relationships/slide" Target="/ppt/slides/slide4.xml" Id="R65b48dfb7700446f" /><Relationship Type="http://schemas.openxmlformats.org/officeDocument/2006/relationships/slide" Target="/ppt/slides/slide5.xml" Id="R0effa3b78251407b" /><Relationship Type="http://schemas.openxmlformats.org/officeDocument/2006/relationships/slide" Target="/ppt/slides/slide6.xml" Id="R18250f18eaf44a7d" /><Relationship Type="http://schemas.openxmlformats.org/officeDocument/2006/relationships/slide" Target="/ppt/slides/slide7.xml" Id="Rff4464fdd4aa42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f02856ea9b4d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ffcc10cf14676" /><Relationship Type="http://schemas.openxmlformats.org/officeDocument/2006/relationships/theme" Target="/ppt/slideMasters/theme/theme1.xml" Id="R0d26139118e848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4ffcc10cf146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e841f42b341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4a471274145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9ecc2092241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80b594d4f45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d2732db4342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16464f10941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c3bc1cf354e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DF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2 388 815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10 982 341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12 222 891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FOSSUM ALEXANDER 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Ollebakken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3215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914 948 053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DF INVEST AS</a:t>
            </a:r>
          </a:p>
        </p:txBody>
      </p:sp>
    </p:spTree>
  </p:cSld>
  <p:clrMapOvr>
    <a:masterClrMapping xmlns:a="http://schemas.openxmlformats.org/drawingml/2006/main"/>
  </p:clrMapOvr>
</p:sld>
</file>