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cdb416d4f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5ed204a56472a"/>
  </p:sldMasterIdLst>
  <p:sldIdLst>
    <p:sldId xmlns:r="http://schemas.openxmlformats.org/officeDocument/2006/relationships" id="256" r:id="R42ce22912d1f4eb2"/>
    <p:sldId xmlns:r="http://schemas.openxmlformats.org/officeDocument/2006/relationships" id="257" r:id="R8239421670c24488"/>
    <p:sldId xmlns:r="http://schemas.openxmlformats.org/officeDocument/2006/relationships" id="258" r:id="Rfb5caf1b5f9c4112"/>
    <p:sldId xmlns:r="http://schemas.openxmlformats.org/officeDocument/2006/relationships" id="259" r:id="R8dafc9a843334d16"/>
    <p:sldId xmlns:r="http://schemas.openxmlformats.org/officeDocument/2006/relationships" id="260" r:id="R736be5e110544538"/>
    <p:sldId xmlns:r="http://schemas.openxmlformats.org/officeDocument/2006/relationships" id="261" r:id="R9eec0eb4eee24ff1"/>
    <p:sldId xmlns:r="http://schemas.openxmlformats.org/officeDocument/2006/relationships" id="262" r:id="R6ba50bdbb1e4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5ed204a56472a" /><Relationship Type="http://schemas.openxmlformats.org/officeDocument/2006/relationships/slide" Target="/ppt/slides/slide1.xml" Id="R42ce22912d1f4eb2" /><Relationship Type="http://schemas.openxmlformats.org/officeDocument/2006/relationships/slide" Target="/ppt/slides/slide2.xml" Id="R8239421670c24488" /><Relationship Type="http://schemas.openxmlformats.org/officeDocument/2006/relationships/slide" Target="/ppt/slides/slide3.xml" Id="Rfb5caf1b5f9c4112" /><Relationship Type="http://schemas.openxmlformats.org/officeDocument/2006/relationships/slide" Target="/ppt/slides/slide4.xml" Id="R8dafc9a843334d16" /><Relationship Type="http://schemas.openxmlformats.org/officeDocument/2006/relationships/slide" Target="/ppt/slides/slide5.xml" Id="R736be5e110544538" /><Relationship Type="http://schemas.openxmlformats.org/officeDocument/2006/relationships/slide" Target="/ppt/slides/slide6.xml" Id="R9eec0eb4eee24ff1" /><Relationship Type="http://schemas.openxmlformats.org/officeDocument/2006/relationships/slide" Target="/ppt/slides/slide7.xml" Id="R6ba50bdbb1e4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ccdebd848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d68c982d4ec9" /><Relationship Type="http://schemas.openxmlformats.org/officeDocument/2006/relationships/theme" Target="/ppt/slideMasters/theme/theme1.xml" Id="R762f58a7f2dd4a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1d68c982d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6e1fb1257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11c12de49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239e5d47b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bf49e03ce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9f365a547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3f2304592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8c4ae5c1a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