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79c01cc26b41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83b8bd33bb45af"/>
  </p:sldMasterIdLst>
  <p:sldIdLst>
    <p:sldId xmlns:r="http://schemas.openxmlformats.org/officeDocument/2006/relationships" id="256" r:id="R0f7c17cc14574b9b"/>
    <p:sldId xmlns:r="http://schemas.openxmlformats.org/officeDocument/2006/relationships" id="257" r:id="R9c4f56ba50f946a7"/>
    <p:sldId xmlns:r="http://schemas.openxmlformats.org/officeDocument/2006/relationships" id="258" r:id="R2e0d22d18b7741f1"/>
    <p:sldId xmlns:r="http://schemas.openxmlformats.org/officeDocument/2006/relationships" id="259" r:id="Rd700b12ddeef4491"/>
    <p:sldId xmlns:r="http://schemas.openxmlformats.org/officeDocument/2006/relationships" id="260" r:id="R9a9fd789c57749bd"/>
    <p:sldId xmlns:r="http://schemas.openxmlformats.org/officeDocument/2006/relationships" id="261" r:id="R4500b9be33624fe1"/>
    <p:sldId xmlns:r="http://schemas.openxmlformats.org/officeDocument/2006/relationships" id="262" r:id="Rd0d5e8f6337f41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83b8bd33bb45af" /><Relationship Type="http://schemas.openxmlformats.org/officeDocument/2006/relationships/slide" Target="/ppt/slides/slide1.xml" Id="R0f7c17cc14574b9b" /><Relationship Type="http://schemas.openxmlformats.org/officeDocument/2006/relationships/slide" Target="/ppt/slides/slide2.xml" Id="R9c4f56ba50f946a7" /><Relationship Type="http://schemas.openxmlformats.org/officeDocument/2006/relationships/slide" Target="/ppt/slides/slide3.xml" Id="R2e0d22d18b7741f1" /><Relationship Type="http://schemas.openxmlformats.org/officeDocument/2006/relationships/slide" Target="/ppt/slides/slide4.xml" Id="Rd700b12ddeef4491" /><Relationship Type="http://schemas.openxmlformats.org/officeDocument/2006/relationships/slide" Target="/ppt/slides/slide5.xml" Id="R9a9fd789c57749bd" /><Relationship Type="http://schemas.openxmlformats.org/officeDocument/2006/relationships/slide" Target="/ppt/slides/slide6.xml" Id="R4500b9be33624fe1" /><Relationship Type="http://schemas.openxmlformats.org/officeDocument/2006/relationships/slide" Target="/ppt/slides/slide7.xml" Id="Rd0d5e8f6337f41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50156569b14b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27df177814be4" /><Relationship Type="http://schemas.openxmlformats.org/officeDocument/2006/relationships/theme" Target="/ppt/slideMasters/theme/theme1.xml" Id="R1e4dc58d2ef84b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527df177814b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6151fde5a4d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c57fce81e47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4fff69c2b4e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4a6a213344e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5696a7c804e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adfa723cb4e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92183dde54f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NOAD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2 045 913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9 403 165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10 688 101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MARTHE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Marthe Bjørnstad, Framnesveien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914 905 842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