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88e790cfc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f88f2bd8540f3"/>
  </p:sldMasterIdLst>
  <p:sldIdLst>
    <p:sldId xmlns:r="http://schemas.openxmlformats.org/officeDocument/2006/relationships" id="256" r:id="R85c305272ed24513"/>
    <p:sldId xmlns:r="http://schemas.openxmlformats.org/officeDocument/2006/relationships" id="257" r:id="R6fd167231def4018"/>
    <p:sldId xmlns:r="http://schemas.openxmlformats.org/officeDocument/2006/relationships" id="258" r:id="R41279493c0cd46d5"/>
    <p:sldId xmlns:r="http://schemas.openxmlformats.org/officeDocument/2006/relationships" id="259" r:id="R180c475eae11469c"/>
    <p:sldId xmlns:r="http://schemas.openxmlformats.org/officeDocument/2006/relationships" id="260" r:id="Rbaa4146053a24e05"/>
    <p:sldId xmlns:r="http://schemas.openxmlformats.org/officeDocument/2006/relationships" id="261" r:id="R84358f0735494096"/>
    <p:sldId xmlns:r="http://schemas.openxmlformats.org/officeDocument/2006/relationships" id="262" r:id="R9512da8636c8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f88f2bd8540f3" /><Relationship Type="http://schemas.openxmlformats.org/officeDocument/2006/relationships/slide" Target="/ppt/slides/slide1.xml" Id="R85c305272ed24513" /><Relationship Type="http://schemas.openxmlformats.org/officeDocument/2006/relationships/slide" Target="/ppt/slides/slide2.xml" Id="R6fd167231def4018" /><Relationship Type="http://schemas.openxmlformats.org/officeDocument/2006/relationships/slide" Target="/ppt/slides/slide3.xml" Id="R41279493c0cd46d5" /><Relationship Type="http://schemas.openxmlformats.org/officeDocument/2006/relationships/slide" Target="/ppt/slides/slide4.xml" Id="R180c475eae11469c" /><Relationship Type="http://schemas.openxmlformats.org/officeDocument/2006/relationships/slide" Target="/ppt/slides/slide5.xml" Id="Rbaa4146053a24e05" /><Relationship Type="http://schemas.openxmlformats.org/officeDocument/2006/relationships/slide" Target="/ppt/slides/slide6.xml" Id="R84358f0735494096" /><Relationship Type="http://schemas.openxmlformats.org/officeDocument/2006/relationships/slide" Target="/ppt/slides/slide7.xml" Id="R9512da8636c8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8c6976983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20f4e8b794999" /><Relationship Type="http://schemas.openxmlformats.org/officeDocument/2006/relationships/theme" Target="/ppt/slideMasters/theme/theme1.xml" Id="R54c92ef990ec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20f4e8b79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759238a17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e6122833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b45952205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318fe0dc5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ef75f1b1e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2e82ce7aa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87c0d2e3f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ACTIVA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ACTIVA KOMPETANSE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1 204 628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DANIELSEN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Nordøyveien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