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9421b0ad1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47cfff3634fee"/>
  </p:sldMasterIdLst>
  <p:sldIdLst>
    <p:sldId xmlns:r="http://schemas.openxmlformats.org/officeDocument/2006/relationships" id="256" r:id="Rad58d5a444d64415"/>
    <p:sldId xmlns:r="http://schemas.openxmlformats.org/officeDocument/2006/relationships" id="257" r:id="Rdf3f2763f7b84561"/>
    <p:sldId xmlns:r="http://schemas.openxmlformats.org/officeDocument/2006/relationships" id="258" r:id="Rb03e58db0d1343a9"/>
    <p:sldId xmlns:r="http://schemas.openxmlformats.org/officeDocument/2006/relationships" id="259" r:id="Rbf943167f8744322"/>
    <p:sldId xmlns:r="http://schemas.openxmlformats.org/officeDocument/2006/relationships" id="260" r:id="R8e45acb4d52d4b5e"/>
    <p:sldId xmlns:r="http://schemas.openxmlformats.org/officeDocument/2006/relationships" id="261" r:id="R5b186ce6e4464bb2"/>
    <p:sldId xmlns:r="http://schemas.openxmlformats.org/officeDocument/2006/relationships" id="262" r:id="Ra45f94505c0b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47cfff3634fee" /><Relationship Type="http://schemas.openxmlformats.org/officeDocument/2006/relationships/slide" Target="/ppt/slides/slide1.xml" Id="Rad58d5a444d64415" /><Relationship Type="http://schemas.openxmlformats.org/officeDocument/2006/relationships/slide" Target="/ppt/slides/slide2.xml" Id="Rdf3f2763f7b84561" /><Relationship Type="http://schemas.openxmlformats.org/officeDocument/2006/relationships/slide" Target="/ppt/slides/slide3.xml" Id="Rb03e58db0d1343a9" /><Relationship Type="http://schemas.openxmlformats.org/officeDocument/2006/relationships/slide" Target="/ppt/slides/slide4.xml" Id="Rbf943167f8744322" /><Relationship Type="http://schemas.openxmlformats.org/officeDocument/2006/relationships/slide" Target="/ppt/slides/slide5.xml" Id="R8e45acb4d52d4b5e" /><Relationship Type="http://schemas.openxmlformats.org/officeDocument/2006/relationships/slide" Target="/ppt/slides/slide6.xml" Id="R5b186ce6e4464bb2" /><Relationship Type="http://schemas.openxmlformats.org/officeDocument/2006/relationships/slide" Target="/ppt/slides/slide7.xml" Id="Ra45f94505c0b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f67150686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7ce5790074b29" /><Relationship Type="http://schemas.openxmlformats.org/officeDocument/2006/relationships/theme" Target="/ppt/slideMasters/theme/theme1.xml" Id="R315a3392b5cc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7ce579007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aed2a5ba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212068e36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8faadcd20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6dbd937c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ee1e86891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c1c77d23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750d66a45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ANDREAS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