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acbe5e77c4a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bfb4735c734993"/>
  </p:sldMasterIdLst>
  <p:sldIdLst>
    <p:sldId xmlns:r="http://schemas.openxmlformats.org/officeDocument/2006/relationships" id="256" r:id="R03fb71695a3a4016"/>
    <p:sldId xmlns:r="http://schemas.openxmlformats.org/officeDocument/2006/relationships" id="257" r:id="R4f9316970f7645cc"/>
    <p:sldId xmlns:r="http://schemas.openxmlformats.org/officeDocument/2006/relationships" id="258" r:id="R2b102f941c72421e"/>
    <p:sldId xmlns:r="http://schemas.openxmlformats.org/officeDocument/2006/relationships" id="259" r:id="R47f741e56c8545fd"/>
    <p:sldId xmlns:r="http://schemas.openxmlformats.org/officeDocument/2006/relationships" id="260" r:id="R1adb122ed88a4d5d"/>
    <p:sldId xmlns:r="http://schemas.openxmlformats.org/officeDocument/2006/relationships" id="261" r:id="Rb59f2dbab5e547f7"/>
    <p:sldId xmlns:r="http://schemas.openxmlformats.org/officeDocument/2006/relationships" id="262" r:id="R28d936775d2e49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fb4735c734993" /><Relationship Type="http://schemas.openxmlformats.org/officeDocument/2006/relationships/slide" Target="/ppt/slides/slide1.xml" Id="R03fb71695a3a4016" /><Relationship Type="http://schemas.openxmlformats.org/officeDocument/2006/relationships/slide" Target="/ppt/slides/slide2.xml" Id="R4f9316970f7645cc" /><Relationship Type="http://schemas.openxmlformats.org/officeDocument/2006/relationships/slide" Target="/ppt/slides/slide3.xml" Id="R2b102f941c72421e" /><Relationship Type="http://schemas.openxmlformats.org/officeDocument/2006/relationships/slide" Target="/ppt/slides/slide4.xml" Id="R47f741e56c8545fd" /><Relationship Type="http://schemas.openxmlformats.org/officeDocument/2006/relationships/slide" Target="/ppt/slides/slide5.xml" Id="R1adb122ed88a4d5d" /><Relationship Type="http://schemas.openxmlformats.org/officeDocument/2006/relationships/slide" Target="/ppt/slides/slide6.xml" Id="Rb59f2dbab5e547f7" /><Relationship Type="http://schemas.openxmlformats.org/officeDocument/2006/relationships/slide" Target="/ppt/slides/slide7.xml" Id="R28d936775d2e49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38cab07114a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487621d0c4d78" /><Relationship Type="http://schemas.openxmlformats.org/officeDocument/2006/relationships/theme" Target="/ppt/slideMasters/theme/theme1.xml" Id="R9731dfd6550d42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487621d0c4d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baeebedd241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6b21e1bdc43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ff7a1bd1848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d758e488045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7be26b2b0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92c6d326e4d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51d967ae74e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FULLSTACK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FULLSTACK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1 796 819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ABELSON SAHLEN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Malmøgata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martin8900@gmail.com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914 812 046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