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f875b9ca5a44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59f6ecb6884f3c"/>
  </p:sldMasterIdLst>
  <p:sldIdLst>
    <p:sldId xmlns:r="http://schemas.openxmlformats.org/officeDocument/2006/relationships" id="256" r:id="Raaee06beed5a4b29"/>
    <p:sldId xmlns:r="http://schemas.openxmlformats.org/officeDocument/2006/relationships" id="257" r:id="R70851d48c2c047f0"/>
    <p:sldId xmlns:r="http://schemas.openxmlformats.org/officeDocument/2006/relationships" id="258" r:id="R0988bd098c864117"/>
    <p:sldId xmlns:r="http://schemas.openxmlformats.org/officeDocument/2006/relationships" id="259" r:id="R0abcdbba23f34121"/>
    <p:sldId xmlns:r="http://schemas.openxmlformats.org/officeDocument/2006/relationships" id="260" r:id="R11ca8d15e49e4cb4"/>
    <p:sldId xmlns:r="http://schemas.openxmlformats.org/officeDocument/2006/relationships" id="261" r:id="Rcd35e84c4dff4875"/>
    <p:sldId xmlns:r="http://schemas.openxmlformats.org/officeDocument/2006/relationships" id="262" r:id="R278284f43b8348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9f6ecb6884f3c" /><Relationship Type="http://schemas.openxmlformats.org/officeDocument/2006/relationships/slide" Target="/ppt/slides/slide1.xml" Id="Raaee06beed5a4b29" /><Relationship Type="http://schemas.openxmlformats.org/officeDocument/2006/relationships/slide" Target="/ppt/slides/slide2.xml" Id="R70851d48c2c047f0" /><Relationship Type="http://schemas.openxmlformats.org/officeDocument/2006/relationships/slide" Target="/ppt/slides/slide3.xml" Id="R0988bd098c864117" /><Relationship Type="http://schemas.openxmlformats.org/officeDocument/2006/relationships/slide" Target="/ppt/slides/slide4.xml" Id="R0abcdbba23f34121" /><Relationship Type="http://schemas.openxmlformats.org/officeDocument/2006/relationships/slide" Target="/ppt/slides/slide5.xml" Id="R11ca8d15e49e4cb4" /><Relationship Type="http://schemas.openxmlformats.org/officeDocument/2006/relationships/slide" Target="/ppt/slides/slide6.xml" Id="Rcd35e84c4dff4875" /><Relationship Type="http://schemas.openxmlformats.org/officeDocument/2006/relationships/slide" Target="/ppt/slides/slide7.xml" Id="R278284f43b8348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a039c5eab645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bc76aef504dd5" /><Relationship Type="http://schemas.openxmlformats.org/officeDocument/2006/relationships/theme" Target="/ppt/slideMasters/theme/theme1.xml" Id="Rcd23fcb8a18146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0bc76aef504d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8f8186fa042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8ac5dbd6c40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2ae78c05343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79a65b2ec45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584b7acf045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1116a51ad4b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59164108140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STRÆTMOEN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STRÆTMOEN AS ble etablert [år] og holder til i Våler I Solør.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209 073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253 075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7 351 512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7 366 361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TROND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Strætåsvegen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2436 Våler I Solør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914 773 164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STRÆTMOEN AS</a:t>
            </a:r>
          </a:p>
        </p:txBody>
      </p:sp>
    </p:spTree>
  </p:cSld>
  <p:clrMapOvr>
    <a:masterClrMapping xmlns:a="http://schemas.openxmlformats.org/drawingml/2006/main"/>
  </p:clrMapOvr>
</p:sld>
</file>