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0fcae3dc9844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fdf2cbe11495f"/>
  </p:sldMasterIdLst>
  <p:sldIdLst>
    <p:sldId xmlns:r="http://schemas.openxmlformats.org/officeDocument/2006/relationships" id="256" r:id="R05dff33807274c9c"/>
    <p:sldId xmlns:r="http://schemas.openxmlformats.org/officeDocument/2006/relationships" id="257" r:id="R6da684f05617465d"/>
    <p:sldId xmlns:r="http://schemas.openxmlformats.org/officeDocument/2006/relationships" id="258" r:id="Rd49180c8b4d74e6d"/>
    <p:sldId xmlns:r="http://schemas.openxmlformats.org/officeDocument/2006/relationships" id="259" r:id="Rfb5dab2cd5c24d45"/>
    <p:sldId xmlns:r="http://schemas.openxmlformats.org/officeDocument/2006/relationships" id="260" r:id="Rb97b8b759b4b4b02"/>
    <p:sldId xmlns:r="http://schemas.openxmlformats.org/officeDocument/2006/relationships" id="261" r:id="Re03ce437e9e9446b"/>
    <p:sldId xmlns:r="http://schemas.openxmlformats.org/officeDocument/2006/relationships" id="262" r:id="Re70d7a0428d149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fdf2cbe11495f" /><Relationship Type="http://schemas.openxmlformats.org/officeDocument/2006/relationships/slide" Target="/ppt/slides/slide1.xml" Id="R05dff33807274c9c" /><Relationship Type="http://schemas.openxmlformats.org/officeDocument/2006/relationships/slide" Target="/ppt/slides/slide2.xml" Id="R6da684f05617465d" /><Relationship Type="http://schemas.openxmlformats.org/officeDocument/2006/relationships/slide" Target="/ppt/slides/slide3.xml" Id="Rd49180c8b4d74e6d" /><Relationship Type="http://schemas.openxmlformats.org/officeDocument/2006/relationships/slide" Target="/ppt/slides/slide4.xml" Id="Rfb5dab2cd5c24d45" /><Relationship Type="http://schemas.openxmlformats.org/officeDocument/2006/relationships/slide" Target="/ppt/slides/slide5.xml" Id="Rb97b8b759b4b4b02" /><Relationship Type="http://schemas.openxmlformats.org/officeDocument/2006/relationships/slide" Target="/ppt/slides/slide6.xml" Id="Re03ce437e9e9446b" /><Relationship Type="http://schemas.openxmlformats.org/officeDocument/2006/relationships/slide" Target="/ppt/slides/slide7.xml" Id="Re70d7a0428d149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3a557c6174c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092d01ce5427f" /><Relationship Type="http://schemas.openxmlformats.org/officeDocument/2006/relationships/theme" Target="/ppt/slideMasters/theme/theme1.xml" Id="R42997302bddb47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092d01ce542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e5f0f55374f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13d4e370df454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5d2f75c71144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b256279ff44e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6623d9e54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b992eea7f4a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bbcc4d4654f3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HAUG OG RUUD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 OG RUUD VVS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165 838 350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1 028 123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926 681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14 679 833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36 877 360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INSTALCO NORDIC AB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Industrigata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914 737 613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HAUG OG RUUD VVS AS</a:t>
            </a:r>
          </a:p>
        </p:txBody>
      </p:sp>
    </p:spTree>
  </p:cSld>
  <p:clrMapOvr>
    <a:masterClrMapping xmlns:a="http://schemas.openxmlformats.org/drawingml/2006/main"/>
  </p:clrMapOvr>
</p:sld>
</file>