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aa772554404c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dfcf57e8884b41"/>
  </p:sldMasterIdLst>
  <p:sldIdLst>
    <p:sldId xmlns:r="http://schemas.openxmlformats.org/officeDocument/2006/relationships" id="256" r:id="R683973c273034696"/>
    <p:sldId xmlns:r="http://schemas.openxmlformats.org/officeDocument/2006/relationships" id="257" r:id="Rca3142cf4a2345ab"/>
    <p:sldId xmlns:r="http://schemas.openxmlformats.org/officeDocument/2006/relationships" id="258" r:id="Rb8dd02c6341f4401"/>
    <p:sldId xmlns:r="http://schemas.openxmlformats.org/officeDocument/2006/relationships" id="259" r:id="Rcf4d6a244da44b14"/>
    <p:sldId xmlns:r="http://schemas.openxmlformats.org/officeDocument/2006/relationships" id="260" r:id="Rafa1149c2d624716"/>
    <p:sldId xmlns:r="http://schemas.openxmlformats.org/officeDocument/2006/relationships" id="261" r:id="Rf6d008faf4134bf6"/>
    <p:sldId xmlns:r="http://schemas.openxmlformats.org/officeDocument/2006/relationships" id="262" r:id="R85d8c4711e4c4e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dfcf57e8884b41" /><Relationship Type="http://schemas.openxmlformats.org/officeDocument/2006/relationships/slide" Target="/ppt/slides/slide1.xml" Id="R683973c273034696" /><Relationship Type="http://schemas.openxmlformats.org/officeDocument/2006/relationships/slide" Target="/ppt/slides/slide2.xml" Id="Rca3142cf4a2345ab" /><Relationship Type="http://schemas.openxmlformats.org/officeDocument/2006/relationships/slide" Target="/ppt/slides/slide3.xml" Id="Rb8dd02c6341f4401" /><Relationship Type="http://schemas.openxmlformats.org/officeDocument/2006/relationships/slide" Target="/ppt/slides/slide4.xml" Id="Rcf4d6a244da44b14" /><Relationship Type="http://schemas.openxmlformats.org/officeDocument/2006/relationships/slide" Target="/ppt/slides/slide5.xml" Id="Rafa1149c2d624716" /><Relationship Type="http://schemas.openxmlformats.org/officeDocument/2006/relationships/slide" Target="/ppt/slides/slide6.xml" Id="Rf6d008faf4134bf6" /><Relationship Type="http://schemas.openxmlformats.org/officeDocument/2006/relationships/slide" Target="/ppt/slides/slide7.xml" Id="R85d8c4711e4c4e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52ba44626946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3bcc7d4b94951" /><Relationship Type="http://schemas.openxmlformats.org/officeDocument/2006/relationships/theme" Target="/ppt/slideMasters/theme/theme1.xml" Id="R264f9ebc250547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03bcc7d4b949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bafb6705c4f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3e12ae43242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aea28fa4449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c8bbfe8c142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d18b489b24b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f2329922e4e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0202e9c0e47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KVARV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AS ble etablert [år] og holder til i Kverva.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−35 715 000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1 081 753 000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3 564 350 000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4 822 439 000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WITZØE GUSTAV MAGNAR  –  96,8 %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THOMAS JOHAN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WITZØE GUSTAV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WITZØE GUSTAV MAGNAR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THOMAS JOHAN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914 719 828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