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262055100746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80ac45b13d40a6"/>
  </p:sldMasterIdLst>
  <p:sldIdLst>
    <p:sldId xmlns:r="http://schemas.openxmlformats.org/officeDocument/2006/relationships" id="256" r:id="R30e1c3e1297e4233"/>
    <p:sldId xmlns:r="http://schemas.openxmlformats.org/officeDocument/2006/relationships" id="257" r:id="R8e5b9e6dd27d481d"/>
    <p:sldId xmlns:r="http://schemas.openxmlformats.org/officeDocument/2006/relationships" id="258" r:id="Rccaa28e8f21b4e3c"/>
    <p:sldId xmlns:r="http://schemas.openxmlformats.org/officeDocument/2006/relationships" id="259" r:id="R956cb5fb807b431f"/>
    <p:sldId xmlns:r="http://schemas.openxmlformats.org/officeDocument/2006/relationships" id="260" r:id="Rd8c0610a83724fc4"/>
    <p:sldId xmlns:r="http://schemas.openxmlformats.org/officeDocument/2006/relationships" id="261" r:id="R138bb61c740b4e09"/>
    <p:sldId xmlns:r="http://schemas.openxmlformats.org/officeDocument/2006/relationships" id="262" r:id="R6232ed3909b447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80ac45b13d40a6" /><Relationship Type="http://schemas.openxmlformats.org/officeDocument/2006/relationships/slide" Target="/ppt/slides/slide1.xml" Id="R30e1c3e1297e4233" /><Relationship Type="http://schemas.openxmlformats.org/officeDocument/2006/relationships/slide" Target="/ppt/slides/slide2.xml" Id="R8e5b9e6dd27d481d" /><Relationship Type="http://schemas.openxmlformats.org/officeDocument/2006/relationships/slide" Target="/ppt/slides/slide3.xml" Id="Rccaa28e8f21b4e3c" /><Relationship Type="http://schemas.openxmlformats.org/officeDocument/2006/relationships/slide" Target="/ppt/slides/slide4.xml" Id="R956cb5fb807b431f" /><Relationship Type="http://schemas.openxmlformats.org/officeDocument/2006/relationships/slide" Target="/ppt/slides/slide5.xml" Id="Rd8c0610a83724fc4" /><Relationship Type="http://schemas.openxmlformats.org/officeDocument/2006/relationships/slide" Target="/ppt/slides/slide6.xml" Id="R138bb61c740b4e09" /><Relationship Type="http://schemas.openxmlformats.org/officeDocument/2006/relationships/slide" Target="/ppt/slides/slide7.xml" Id="R6232ed3909b447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ccce59bab342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acde8e80674d72" /><Relationship Type="http://schemas.openxmlformats.org/officeDocument/2006/relationships/theme" Target="/ppt/slideMasters/theme/theme1.xml" Id="Rfbbb5778f44c42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acde8e80674d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8775b0ffa249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4b4d8887be4f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4a03722b8846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d1a72addff44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98fc31a57e4b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4ffd2d36c149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72228b262f40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EIKA ØKONOMI ASKIM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ASKIM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EIKA ØKONOMI ASKIM AS ble etablert [år] og holder til i Askim.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ASKIM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ASKIM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ASKIM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10 504 710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655 448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540 668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1 180 017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3 909 563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ASKIM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EIKA ØKONOMI ØST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ERICA AS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SKIING AS  –  24,5 %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ASKIM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Stasjonsmester Frosts gate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1830 Askim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10 94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post@onac.no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www.eikaokonomi.no/ost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914 716 616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ASKIM AS</a:t>
            </a:r>
          </a:p>
        </p:txBody>
      </p:sp>
    </p:spTree>
  </p:cSld>
  <p:clrMapOvr>
    <a:masterClrMapping xmlns:a="http://schemas.openxmlformats.org/drawingml/2006/main"/>
  </p:clrMapOvr>
</p:sld>
</file>