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5c2cdba7d149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cdb85adf44a4f"/>
  </p:sldMasterIdLst>
  <p:sldIdLst>
    <p:sldId xmlns:r="http://schemas.openxmlformats.org/officeDocument/2006/relationships" id="256" r:id="Rd27070088b2d4b8b"/>
    <p:sldId xmlns:r="http://schemas.openxmlformats.org/officeDocument/2006/relationships" id="257" r:id="R233b08374f194472"/>
    <p:sldId xmlns:r="http://schemas.openxmlformats.org/officeDocument/2006/relationships" id="258" r:id="Re85a84ef58e14e51"/>
    <p:sldId xmlns:r="http://schemas.openxmlformats.org/officeDocument/2006/relationships" id="259" r:id="R4a03c04c2fcf407f"/>
    <p:sldId xmlns:r="http://schemas.openxmlformats.org/officeDocument/2006/relationships" id="260" r:id="R265b808b382547d9"/>
    <p:sldId xmlns:r="http://schemas.openxmlformats.org/officeDocument/2006/relationships" id="261" r:id="Rb36c3743edb149bf"/>
    <p:sldId xmlns:r="http://schemas.openxmlformats.org/officeDocument/2006/relationships" id="262" r:id="R94916130057a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cdb85adf44a4f" /><Relationship Type="http://schemas.openxmlformats.org/officeDocument/2006/relationships/slide" Target="/ppt/slides/slide1.xml" Id="Rd27070088b2d4b8b" /><Relationship Type="http://schemas.openxmlformats.org/officeDocument/2006/relationships/slide" Target="/ppt/slides/slide2.xml" Id="R233b08374f194472" /><Relationship Type="http://schemas.openxmlformats.org/officeDocument/2006/relationships/slide" Target="/ppt/slides/slide3.xml" Id="Re85a84ef58e14e51" /><Relationship Type="http://schemas.openxmlformats.org/officeDocument/2006/relationships/slide" Target="/ppt/slides/slide4.xml" Id="R4a03c04c2fcf407f" /><Relationship Type="http://schemas.openxmlformats.org/officeDocument/2006/relationships/slide" Target="/ppt/slides/slide5.xml" Id="R265b808b382547d9" /><Relationship Type="http://schemas.openxmlformats.org/officeDocument/2006/relationships/slide" Target="/ppt/slides/slide6.xml" Id="Rb36c3743edb149bf" /><Relationship Type="http://schemas.openxmlformats.org/officeDocument/2006/relationships/slide" Target="/ppt/slides/slide7.xml" Id="R94916130057a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491560915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e15d12efd4ae2" /><Relationship Type="http://schemas.openxmlformats.org/officeDocument/2006/relationships/theme" Target="/ppt/slideMasters/theme/theme1.xml" Id="R9bf82c10f730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e15d12efd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c5fac220f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42746b49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53db73d6f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88706767e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b70d009ac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d0bf3b3f4c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ea2f64e6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