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99b3563f4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bbf04894e4163"/>
  </p:sldMasterIdLst>
  <p:sldIdLst>
    <p:sldId xmlns:r="http://schemas.openxmlformats.org/officeDocument/2006/relationships" id="256" r:id="Rd2894d9d6b404530"/>
    <p:sldId xmlns:r="http://schemas.openxmlformats.org/officeDocument/2006/relationships" id="257" r:id="R1d980dca7a7c48ec"/>
    <p:sldId xmlns:r="http://schemas.openxmlformats.org/officeDocument/2006/relationships" id="258" r:id="R5ffdb12be9594be1"/>
    <p:sldId xmlns:r="http://schemas.openxmlformats.org/officeDocument/2006/relationships" id="259" r:id="Rf50424b0d079461a"/>
    <p:sldId xmlns:r="http://schemas.openxmlformats.org/officeDocument/2006/relationships" id="260" r:id="Rbcdf985769b64c73"/>
    <p:sldId xmlns:r="http://schemas.openxmlformats.org/officeDocument/2006/relationships" id="261" r:id="Rff48209a91264231"/>
    <p:sldId xmlns:r="http://schemas.openxmlformats.org/officeDocument/2006/relationships" id="262" r:id="R6b635f30107c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bbf04894e4163" /><Relationship Type="http://schemas.openxmlformats.org/officeDocument/2006/relationships/slide" Target="/ppt/slides/slide1.xml" Id="Rd2894d9d6b404530" /><Relationship Type="http://schemas.openxmlformats.org/officeDocument/2006/relationships/slide" Target="/ppt/slides/slide2.xml" Id="R1d980dca7a7c48ec" /><Relationship Type="http://schemas.openxmlformats.org/officeDocument/2006/relationships/slide" Target="/ppt/slides/slide3.xml" Id="R5ffdb12be9594be1" /><Relationship Type="http://schemas.openxmlformats.org/officeDocument/2006/relationships/slide" Target="/ppt/slides/slide4.xml" Id="Rf50424b0d079461a" /><Relationship Type="http://schemas.openxmlformats.org/officeDocument/2006/relationships/slide" Target="/ppt/slides/slide5.xml" Id="Rbcdf985769b64c73" /><Relationship Type="http://schemas.openxmlformats.org/officeDocument/2006/relationships/slide" Target="/ppt/slides/slide6.xml" Id="Rff48209a91264231" /><Relationship Type="http://schemas.openxmlformats.org/officeDocument/2006/relationships/slide" Target="/ppt/slides/slide7.xml" Id="R6b635f30107c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669074db3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843f48b047eb" /><Relationship Type="http://schemas.openxmlformats.org/officeDocument/2006/relationships/theme" Target="/ppt/slideMasters/theme/theme1.xml" Id="R7a0ec26fee63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1843f48b0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2e90d689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f764d300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2f23193c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5f82ff30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a06fbbf72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7a34d09ba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378e6ce4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