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609ee965b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4533266724efd"/>
  </p:sldMasterIdLst>
  <p:sldIdLst>
    <p:sldId xmlns:r="http://schemas.openxmlformats.org/officeDocument/2006/relationships" id="256" r:id="Rbfa9953b843c4686"/>
    <p:sldId xmlns:r="http://schemas.openxmlformats.org/officeDocument/2006/relationships" id="257" r:id="R103673c3ee0546c1"/>
    <p:sldId xmlns:r="http://schemas.openxmlformats.org/officeDocument/2006/relationships" id="258" r:id="R949f379523024919"/>
    <p:sldId xmlns:r="http://schemas.openxmlformats.org/officeDocument/2006/relationships" id="259" r:id="R51f3b561693c4fae"/>
    <p:sldId xmlns:r="http://schemas.openxmlformats.org/officeDocument/2006/relationships" id="260" r:id="Rc95c495a966b44ac"/>
    <p:sldId xmlns:r="http://schemas.openxmlformats.org/officeDocument/2006/relationships" id="261" r:id="Rc23e35ecc3ae4a17"/>
    <p:sldId xmlns:r="http://schemas.openxmlformats.org/officeDocument/2006/relationships" id="262" r:id="Rd2edd8dac3c6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4533266724efd" /><Relationship Type="http://schemas.openxmlformats.org/officeDocument/2006/relationships/slide" Target="/ppt/slides/slide1.xml" Id="Rbfa9953b843c4686" /><Relationship Type="http://schemas.openxmlformats.org/officeDocument/2006/relationships/slide" Target="/ppt/slides/slide2.xml" Id="R103673c3ee0546c1" /><Relationship Type="http://schemas.openxmlformats.org/officeDocument/2006/relationships/slide" Target="/ppt/slides/slide3.xml" Id="R949f379523024919" /><Relationship Type="http://schemas.openxmlformats.org/officeDocument/2006/relationships/slide" Target="/ppt/slides/slide4.xml" Id="R51f3b561693c4fae" /><Relationship Type="http://schemas.openxmlformats.org/officeDocument/2006/relationships/slide" Target="/ppt/slides/slide5.xml" Id="Rc95c495a966b44ac" /><Relationship Type="http://schemas.openxmlformats.org/officeDocument/2006/relationships/slide" Target="/ppt/slides/slide6.xml" Id="Rc23e35ecc3ae4a17" /><Relationship Type="http://schemas.openxmlformats.org/officeDocument/2006/relationships/slide" Target="/ppt/slides/slide7.xml" Id="Rd2edd8dac3c6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a5fe15fad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ff7130b304d3d" /><Relationship Type="http://schemas.openxmlformats.org/officeDocument/2006/relationships/theme" Target="/ppt/slideMasters/theme/theme1.xml" Id="R9991b9be8284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7ff7130b30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3ddb5a71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1a4d836d0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8301685b4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24c5a52a644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aabc0138c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1e96bf28a40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a932ef06a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