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6342a0ec0e46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615281d9e54dc1"/>
  </p:sldMasterIdLst>
  <p:sldIdLst>
    <p:sldId xmlns:r="http://schemas.openxmlformats.org/officeDocument/2006/relationships" id="256" r:id="R627aad56f9c34a7d"/>
    <p:sldId xmlns:r="http://schemas.openxmlformats.org/officeDocument/2006/relationships" id="257" r:id="Rab06091d268f4287"/>
    <p:sldId xmlns:r="http://schemas.openxmlformats.org/officeDocument/2006/relationships" id="258" r:id="R96ac78c10ff0427d"/>
    <p:sldId xmlns:r="http://schemas.openxmlformats.org/officeDocument/2006/relationships" id="259" r:id="Rfe74a469228546f7"/>
    <p:sldId xmlns:r="http://schemas.openxmlformats.org/officeDocument/2006/relationships" id="260" r:id="R3634bbbb20d740a6"/>
    <p:sldId xmlns:r="http://schemas.openxmlformats.org/officeDocument/2006/relationships" id="261" r:id="R53731fbf9bd54587"/>
    <p:sldId xmlns:r="http://schemas.openxmlformats.org/officeDocument/2006/relationships" id="262" r:id="Re3d5a18b9f8146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615281d9e54dc1" /><Relationship Type="http://schemas.openxmlformats.org/officeDocument/2006/relationships/slide" Target="/ppt/slides/slide1.xml" Id="R627aad56f9c34a7d" /><Relationship Type="http://schemas.openxmlformats.org/officeDocument/2006/relationships/slide" Target="/ppt/slides/slide2.xml" Id="Rab06091d268f4287" /><Relationship Type="http://schemas.openxmlformats.org/officeDocument/2006/relationships/slide" Target="/ppt/slides/slide3.xml" Id="R96ac78c10ff0427d" /><Relationship Type="http://schemas.openxmlformats.org/officeDocument/2006/relationships/slide" Target="/ppt/slides/slide4.xml" Id="Rfe74a469228546f7" /><Relationship Type="http://schemas.openxmlformats.org/officeDocument/2006/relationships/slide" Target="/ppt/slides/slide5.xml" Id="R3634bbbb20d740a6" /><Relationship Type="http://schemas.openxmlformats.org/officeDocument/2006/relationships/slide" Target="/ppt/slides/slide6.xml" Id="R53731fbf9bd54587" /><Relationship Type="http://schemas.openxmlformats.org/officeDocument/2006/relationships/slide" Target="/ppt/slides/slide7.xml" Id="Re3d5a18b9f8146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040c58066945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d1c4779fb4eb5" /><Relationship Type="http://schemas.openxmlformats.org/officeDocument/2006/relationships/theme" Target="/ppt/slideMasters/theme/theme1.xml" Id="R9225ad2d58494e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2d1c4779fb4e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b84fcdeb743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ffb1e351c41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b25e4803d42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b91229dc244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70011eca842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86dde339f45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7ecd714f84a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SNØHETTA REGNSKAP RINGEBU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RINGEBU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SNØHETTA REGNSKAP RINGEBU AS ble etablert [år] og holder til i Ringebu.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RINGEBU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RINGEBU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RINGEBU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7 513 301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1 014 824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828 501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611 689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2 661 073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RINGEBU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SNØHETTA REGNSKAP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AHO-HOLDING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BERGHEIM RAGNHILD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RINGEBU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2630 Ringebu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28 02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914 404 886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RINGEBU AS</a:t>
            </a:r>
          </a:p>
        </p:txBody>
      </p:sp>
    </p:spTree>
  </p:cSld>
  <p:clrMapOvr>
    <a:masterClrMapping xmlns:a="http://schemas.openxmlformats.org/drawingml/2006/main"/>
  </p:clrMapOvr>
</p:sld>
</file>