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5e394bdcf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f27e97903488a"/>
  </p:sldMasterIdLst>
  <p:sldIdLst>
    <p:sldId xmlns:r="http://schemas.openxmlformats.org/officeDocument/2006/relationships" id="256" r:id="R22ccdf1de4304e0e"/>
    <p:sldId xmlns:r="http://schemas.openxmlformats.org/officeDocument/2006/relationships" id="257" r:id="R6d8e8f05180247e2"/>
    <p:sldId xmlns:r="http://schemas.openxmlformats.org/officeDocument/2006/relationships" id="258" r:id="Rda8620b6b6bd4ff7"/>
    <p:sldId xmlns:r="http://schemas.openxmlformats.org/officeDocument/2006/relationships" id="259" r:id="R55793ec2e8954de3"/>
    <p:sldId xmlns:r="http://schemas.openxmlformats.org/officeDocument/2006/relationships" id="260" r:id="R3aeadf036b3846f6"/>
    <p:sldId xmlns:r="http://schemas.openxmlformats.org/officeDocument/2006/relationships" id="261" r:id="R7966fc7d8e9f4e2b"/>
    <p:sldId xmlns:r="http://schemas.openxmlformats.org/officeDocument/2006/relationships" id="262" r:id="Raa2090d6117a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f27e97903488a" /><Relationship Type="http://schemas.openxmlformats.org/officeDocument/2006/relationships/slide" Target="/ppt/slides/slide1.xml" Id="R22ccdf1de4304e0e" /><Relationship Type="http://schemas.openxmlformats.org/officeDocument/2006/relationships/slide" Target="/ppt/slides/slide2.xml" Id="R6d8e8f05180247e2" /><Relationship Type="http://schemas.openxmlformats.org/officeDocument/2006/relationships/slide" Target="/ppt/slides/slide3.xml" Id="Rda8620b6b6bd4ff7" /><Relationship Type="http://schemas.openxmlformats.org/officeDocument/2006/relationships/slide" Target="/ppt/slides/slide4.xml" Id="R55793ec2e8954de3" /><Relationship Type="http://schemas.openxmlformats.org/officeDocument/2006/relationships/slide" Target="/ppt/slides/slide5.xml" Id="R3aeadf036b3846f6" /><Relationship Type="http://schemas.openxmlformats.org/officeDocument/2006/relationships/slide" Target="/ppt/slides/slide6.xml" Id="R7966fc7d8e9f4e2b" /><Relationship Type="http://schemas.openxmlformats.org/officeDocument/2006/relationships/slide" Target="/ppt/slides/slide7.xml" Id="Raa2090d6117a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ce0e73380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584496bf4003" /><Relationship Type="http://schemas.openxmlformats.org/officeDocument/2006/relationships/theme" Target="/ppt/slideMasters/theme/theme1.xml" Id="Rda783466949e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fe584496bf40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e41269be9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212f8a9b3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52a939b36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3c485f775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7605a544a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ec4ca5343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442e50bb8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HELGØY ODD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