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80582505b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464af03fb40aa"/>
  </p:sldMasterIdLst>
  <p:sldIdLst>
    <p:sldId xmlns:r="http://schemas.openxmlformats.org/officeDocument/2006/relationships" id="256" r:id="Rffe51ce3d7c64a29"/>
    <p:sldId xmlns:r="http://schemas.openxmlformats.org/officeDocument/2006/relationships" id="257" r:id="R6dccdbf8206742b4"/>
    <p:sldId xmlns:r="http://schemas.openxmlformats.org/officeDocument/2006/relationships" id="258" r:id="Rfa152ec9d6d94652"/>
    <p:sldId xmlns:r="http://schemas.openxmlformats.org/officeDocument/2006/relationships" id="259" r:id="Rb11574d18d254cb7"/>
    <p:sldId xmlns:r="http://schemas.openxmlformats.org/officeDocument/2006/relationships" id="260" r:id="R5695d2a82edb46d5"/>
    <p:sldId xmlns:r="http://schemas.openxmlformats.org/officeDocument/2006/relationships" id="261" r:id="Reeabb7ca03264aff"/>
    <p:sldId xmlns:r="http://schemas.openxmlformats.org/officeDocument/2006/relationships" id="262" r:id="R72d37b67855e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464af03fb40aa" /><Relationship Type="http://schemas.openxmlformats.org/officeDocument/2006/relationships/slide" Target="/ppt/slides/slide1.xml" Id="Rffe51ce3d7c64a29" /><Relationship Type="http://schemas.openxmlformats.org/officeDocument/2006/relationships/slide" Target="/ppt/slides/slide2.xml" Id="R6dccdbf8206742b4" /><Relationship Type="http://schemas.openxmlformats.org/officeDocument/2006/relationships/slide" Target="/ppt/slides/slide3.xml" Id="Rfa152ec9d6d94652" /><Relationship Type="http://schemas.openxmlformats.org/officeDocument/2006/relationships/slide" Target="/ppt/slides/slide4.xml" Id="Rb11574d18d254cb7" /><Relationship Type="http://schemas.openxmlformats.org/officeDocument/2006/relationships/slide" Target="/ppt/slides/slide5.xml" Id="R5695d2a82edb46d5" /><Relationship Type="http://schemas.openxmlformats.org/officeDocument/2006/relationships/slide" Target="/ppt/slides/slide6.xml" Id="Reeabb7ca03264aff" /><Relationship Type="http://schemas.openxmlformats.org/officeDocument/2006/relationships/slide" Target="/ppt/slides/slide7.xml" Id="R72d37b67855e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de311b537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5538daf84799" /><Relationship Type="http://schemas.openxmlformats.org/officeDocument/2006/relationships/theme" Target="/ppt/slideMasters/theme/theme1.xml" Id="R50de477eb71b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85538daf8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4e71b44b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3843fa91f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6fb2579a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b69794fdd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a9e54735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2d36494634f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afa2277dd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REGNSKAP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STEINAR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MONIKA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