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aff3c334d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d16fdb52a4f90"/>
  </p:sldMasterIdLst>
  <p:sldIdLst>
    <p:sldId xmlns:r="http://schemas.openxmlformats.org/officeDocument/2006/relationships" id="256" r:id="R1bcf7e7fd83b4184"/>
    <p:sldId xmlns:r="http://schemas.openxmlformats.org/officeDocument/2006/relationships" id="257" r:id="Rdef4e649e37d4a88"/>
    <p:sldId xmlns:r="http://schemas.openxmlformats.org/officeDocument/2006/relationships" id="258" r:id="R2ed7ba5bec474533"/>
    <p:sldId xmlns:r="http://schemas.openxmlformats.org/officeDocument/2006/relationships" id="259" r:id="R856f250fe1e64de0"/>
    <p:sldId xmlns:r="http://schemas.openxmlformats.org/officeDocument/2006/relationships" id="260" r:id="Rab7fb46e04674cdb"/>
    <p:sldId xmlns:r="http://schemas.openxmlformats.org/officeDocument/2006/relationships" id="261" r:id="Rc9ccecc17b3b40a6"/>
    <p:sldId xmlns:r="http://schemas.openxmlformats.org/officeDocument/2006/relationships" id="262" r:id="Rc5b2e9d58471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d16fdb52a4f90" /><Relationship Type="http://schemas.openxmlformats.org/officeDocument/2006/relationships/slide" Target="/ppt/slides/slide1.xml" Id="R1bcf7e7fd83b4184" /><Relationship Type="http://schemas.openxmlformats.org/officeDocument/2006/relationships/slide" Target="/ppt/slides/slide2.xml" Id="Rdef4e649e37d4a88" /><Relationship Type="http://schemas.openxmlformats.org/officeDocument/2006/relationships/slide" Target="/ppt/slides/slide3.xml" Id="R2ed7ba5bec474533" /><Relationship Type="http://schemas.openxmlformats.org/officeDocument/2006/relationships/slide" Target="/ppt/slides/slide4.xml" Id="R856f250fe1e64de0" /><Relationship Type="http://schemas.openxmlformats.org/officeDocument/2006/relationships/slide" Target="/ppt/slides/slide5.xml" Id="Rab7fb46e04674cdb" /><Relationship Type="http://schemas.openxmlformats.org/officeDocument/2006/relationships/slide" Target="/ppt/slides/slide6.xml" Id="Rc9ccecc17b3b40a6" /><Relationship Type="http://schemas.openxmlformats.org/officeDocument/2006/relationships/slide" Target="/ppt/slides/slide7.xml" Id="Rc5b2e9d58471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79f9c5b62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107282724c5e" /><Relationship Type="http://schemas.openxmlformats.org/officeDocument/2006/relationships/theme" Target="/ppt/slideMasters/theme/theme1.xml" Id="R9d4ec592a416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710728272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ea24f894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a9c23047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02f58ee77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37c9d26c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67f1630fc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52a0c8e4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ee265b4e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