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13f7a2c77446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ec737aee334fb5"/>
  </p:sldMasterIdLst>
  <p:sldIdLst>
    <p:sldId xmlns:r="http://schemas.openxmlformats.org/officeDocument/2006/relationships" id="256" r:id="Rf52adcf09a674ab1"/>
    <p:sldId xmlns:r="http://schemas.openxmlformats.org/officeDocument/2006/relationships" id="257" r:id="R67a9d11bf26740d0"/>
    <p:sldId xmlns:r="http://schemas.openxmlformats.org/officeDocument/2006/relationships" id="258" r:id="R580522e213fd48ce"/>
    <p:sldId xmlns:r="http://schemas.openxmlformats.org/officeDocument/2006/relationships" id="259" r:id="Rd2cf2c46f9cd4c0b"/>
    <p:sldId xmlns:r="http://schemas.openxmlformats.org/officeDocument/2006/relationships" id="260" r:id="R39c22a94014040ee"/>
    <p:sldId xmlns:r="http://schemas.openxmlformats.org/officeDocument/2006/relationships" id="261" r:id="R496c3fb530d245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ec737aee334fb5" /><Relationship Type="http://schemas.openxmlformats.org/officeDocument/2006/relationships/slide" Target="/ppt/slides/slide1.xml" Id="Rf52adcf09a674ab1" /><Relationship Type="http://schemas.openxmlformats.org/officeDocument/2006/relationships/slide" Target="/ppt/slides/slide2.xml" Id="R67a9d11bf26740d0" /><Relationship Type="http://schemas.openxmlformats.org/officeDocument/2006/relationships/slide" Target="/ppt/slides/slide3.xml" Id="R580522e213fd48ce" /><Relationship Type="http://schemas.openxmlformats.org/officeDocument/2006/relationships/slide" Target="/ppt/slides/slide4.xml" Id="Rd2cf2c46f9cd4c0b" /><Relationship Type="http://schemas.openxmlformats.org/officeDocument/2006/relationships/slide" Target="/ppt/slides/slide5.xml" Id="R39c22a94014040ee" /><Relationship Type="http://schemas.openxmlformats.org/officeDocument/2006/relationships/slide" Target="/ppt/slides/slide6.xml" Id="R496c3fb530d245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a2a7e265a747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57595a03042fb" /><Relationship Type="http://schemas.openxmlformats.org/officeDocument/2006/relationships/theme" Target="/ppt/slideMasters/theme/theme1.xml" Id="Rff76a1f491554b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957595a03042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c43f39d6745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6b625f47140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82c248f574d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b61e14a5042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8600992144c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d78652f2949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STALL CBL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Eilins vei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914 205 379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