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1a62fbf8da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71904ba3e47cb"/>
  </p:sldMasterIdLst>
  <p:sldIdLst>
    <p:sldId xmlns:r="http://schemas.openxmlformats.org/officeDocument/2006/relationships" id="256" r:id="R40e2b4d00b2d4629"/>
    <p:sldId xmlns:r="http://schemas.openxmlformats.org/officeDocument/2006/relationships" id="257" r:id="R109dd7ae50b8439e"/>
    <p:sldId xmlns:r="http://schemas.openxmlformats.org/officeDocument/2006/relationships" id="258" r:id="R8d5b1a69d0894553"/>
    <p:sldId xmlns:r="http://schemas.openxmlformats.org/officeDocument/2006/relationships" id="259" r:id="Rced785e0cea94611"/>
    <p:sldId xmlns:r="http://schemas.openxmlformats.org/officeDocument/2006/relationships" id="260" r:id="R57cd2398327c47f7"/>
    <p:sldId xmlns:r="http://schemas.openxmlformats.org/officeDocument/2006/relationships" id="261" r:id="Re06ffff57f7d4e52"/>
    <p:sldId xmlns:r="http://schemas.openxmlformats.org/officeDocument/2006/relationships" id="262" r:id="R4656254cfd47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71904ba3e47cb" /><Relationship Type="http://schemas.openxmlformats.org/officeDocument/2006/relationships/slide" Target="/ppt/slides/slide1.xml" Id="R40e2b4d00b2d4629" /><Relationship Type="http://schemas.openxmlformats.org/officeDocument/2006/relationships/slide" Target="/ppt/slides/slide2.xml" Id="R109dd7ae50b8439e" /><Relationship Type="http://schemas.openxmlformats.org/officeDocument/2006/relationships/slide" Target="/ppt/slides/slide3.xml" Id="R8d5b1a69d0894553" /><Relationship Type="http://schemas.openxmlformats.org/officeDocument/2006/relationships/slide" Target="/ppt/slides/slide4.xml" Id="Rced785e0cea94611" /><Relationship Type="http://schemas.openxmlformats.org/officeDocument/2006/relationships/slide" Target="/ppt/slides/slide5.xml" Id="R57cd2398327c47f7" /><Relationship Type="http://schemas.openxmlformats.org/officeDocument/2006/relationships/slide" Target="/ppt/slides/slide6.xml" Id="Re06ffff57f7d4e52" /><Relationship Type="http://schemas.openxmlformats.org/officeDocument/2006/relationships/slide" Target="/ppt/slides/slide7.xml" Id="R4656254cfd47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63939e6a446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1cfe1c6024339" /><Relationship Type="http://schemas.openxmlformats.org/officeDocument/2006/relationships/theme" Target="/ppt/slideMasters/theme/theme1.xml" Id="R68fd48f1e785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11cfe1c602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8f9d397db49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8343abfc940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defec57f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8a35d88fe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42451b850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b1811540b40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5a35c6256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ULSRUD INVEST AS ble etablert [år] og holder til i Enebakkneset.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11 186 258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13 697 690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13 719 786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HELEN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Sørensen, Hunesveien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1910 Enebakkneset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lisbeth@myrdahl-sveen.no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914 166 225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