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9de58f053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2e0c60a004b8c"/>
  </p:sldMasterIdLst>
  <p:sldIdLst>
    <p:sldId xmlns:r="http://schemas.openxmlformats.org/officeDocument/2006/relationships" id="256" r:id="R177aed86abd94bdb"/>
    <p:sldId xmlns:r="http://schemas.openxmlformats.org/officeDocument/2006/relationships" id="257" r:id="R245e5ac5cf214e8b"/>
    <p:sldId xmlns:r="http://schemas.openxmlformats.org/officeDocument/2006/relationships" id="258" r:id="Re789daa9e33d45d2"/>
    <p:sldId xmlns:r="http://schemas.openxmlformats.org/officeDocument/2006/relationships" id="259" r:id="R40a56d16942e4e8e"/>
    <p:sldId xmlns:r="http://schemas.openxmlformats.org/officeDocument/2006/relationships" id="260" r:id="R58b93387bad04416"/>
    <p:sldId xmlns:r="http://schemas.openxmlformats.org/officeDocument/2006/relationships" id="261" r:id="R0a9ea1d2df5b4a16"/>
    <p:sldId xmlns:r="http://schemas.openxmlformats.org/officeDocument/2006/relationships" id="262" r:id="R286d412b995d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2e0c60a004b8c" /><Relationship Type="http://schemas.openxmlformats.org/officeDocument/2006/relationships/slide" Target="/ppt/slides/slide1.xml" Id="R177aed86abd94bdb" /><Relationship Type="http://schemas.openxmlformats.org/officeDocument/2006/relationships/slide" Target="/ppt/slides/slide2.xml" Id="R245e5ac5cf214e8b" /><Relationship Type="http://schemas.openxmlformats.org/officeDocument/2006/relationships/slide" Target="/ppt/slides/slide3.xml" Id="Re789daa9e33d45d2" /><Relationship Type="http://schemas.openxmlformats.org/officeDocument/2006/relationships/slide" Target="/ppt/slides/slide4.xml" Id="R40a56d16942e4e8e" /><Relationship Type="http://schemas.openxmlformats.org/officeDocument/2006/relationships/slide" Target="/ppt/slides/slide5.xml" Id="R58b93387bad04416" /><Relationship Type="http://schemas.openxmlformats.org/officeDocument/2006/relationships/slide" Target="/ppt/slides/slide6.xml" Id="R0a9ea1d2df5b4a16" /><Relationship Type="http://schemas.openxmlformats.org/officeDocument/2006/relationships/slide" Target="/ppt/slides/slide7.xml" Id="R286d412b995d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58e338163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a499461147eb" /><Relationship Type="http://schemas.openxmlformats.org/officeDocument/2006/relationships/theme" Target="/ppt/slideMasters/theme/theme1.xml" Id="R5fcaa4984e7a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c2a4994611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92b66e20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2ae3155af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2dd3dd022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e07fd861a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b76352f57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cbf5d180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e7912d427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