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04d5e45ceca44b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47db26d50184e4c"/>
  </p:sldMasterIdLst>
  <p:sldIdLst>
    <p:sldId xmlns:r="http://schemas.openxmlformats.org/officeDocument/2006/relationships" id="256" r:id="Refa42007d76f4e78"/>
    <p:sldId xmlns:r="http://schemas.openxmlformats.org/officeDocument/2006/relationships" id="257" r:id="Ra7af2bcb9ecb4821"/>
    <p:sldId xmlns:r="http://schemas.openxmlformats.org/officeDocument/2006/relationships" id="258" r:id="R5b07800c3a794fa9"/>
    <p:sldId xmlns:r="http://schemas.openxmlformats.org/officeDocument/2006/relationships" id="259" r:id="R26f0f6a73cb54d4c"/>
    <p:sldId xmlns:r="http://schemas.openxmlformats.org/officeDocument/2006/relationships" id="260" r:id="R2154e0cae0c74572"/>
    <p:sldId xmlns:r="http://schemas.openxmlformats.org/officeDocument/2006/relationships" id="261" r:id="Rf3bbd82bd818410a"/>
    <p:sldId xmlns:r="http://schemas.openxmlformats.org/officeDocument/2006/relationships" id="262" r:id="R628b8bcaf1854f0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47db26d50184e4c" /><Relationship Type="http://schemas.openxmlformats.org/officeDocument/2006/relationships/slide" Target="/ppt/slides/slide1.xml" Id="Refa42007d76f4e78" /><Relationship Type="http://schemas.openxmlformats.org/officeDocument/2006/relationships/slide" Target="/ppt/slides/slide2.xml" Id="Ra7af2bcb9ecb4821" /><Relationship Type="http://schemas.openxmlformats.org/officeDocument/2006/relationships/slide" Target="/ppt/slides/slide3.xml" Id="R5b07800c3a794fa9" /><Relationship Type="http://schemas.openxmlformats.org/officeDocument/2006/relationships/slide" Target="/ppt/slides/slide4.xml" Id="R26f0f6a73cb54d4c" /><Relationship Type="http://schemas.openxmlformats.org/officeDocument/2006/relationships/slide" Target="/ppt/slides/slide5.xml" Id="R2154e0cae0c74572" /><Relationship Type="http://schemas.openxmlformats.org/officeDocument/2006/relationships/slide" Target="/ppt/slides/slide6.xml" Id="Rf3bbd82bd818410a" /><Relationship Type="http://schemas.openxmlformats.org/officeDocument/2006/relationships/slide" Target="/ppt/slides/slide7.xml" Id="R628b8bcaf1854f0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5897c6231ac41e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3f0631b4a94ca1" /><Relationship Type="http://schemas.openxmlformats.org/officeDocument/2006/relationships/theme" Target="/ppt/slideMasters/theme/theme1.xml" Id="Rd3888fd0d5df4fd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43f0631b4a94ca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48fcf9a7c748e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7b5f77436d41a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48b0962889429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6dff94ece14e1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ef244a1ab7420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883bc0e94a449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b26497add1493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WBL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WBL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WBL AS ble etablert [år] og holder til i Opphaug.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WBL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WBL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WBL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10 989 821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169 215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142 143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2 494 272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3 985 662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WBL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KENT-ANDRÉ WENES  –  35,0 %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HÅVARD DAHL LØFTAMO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TORBJØRN IVERSEN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JOHN ANDRE AUNE STRANDEN  –  7,5 %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THORE BAKKEN  –  7,5 %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WBL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Innstrandveien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7140 Opphaug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kent@wbl.no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914 110 653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WBL AS</a:t>
            </a:r>
          </a:p>
        </p:txBody>
      </p:sp>
    </p:spTree>
  </p:cSld>
  <p:clrMapOvr>
    <a:masterClrMapping xmlns:a="http://schemas.openxmlformats.org/drawingml/2006/main"/>
  </p:clrMapOvr>
</p:sld>
</file>