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d0790fca2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7a99eafbf4496"/>
  </p:sldMasterIdLst>
  <p:sldIdLst>
    <p:sldId xmlns:r="http://schemas.openxmlformats.org/officeDocument/2006/relationships" id="256" r:id="Rf9efc756e1db4c26"/>
    <p:sldId xmlns:r="http://schemas.openxmlformats.org/officeDocument/2006/relationships" id="257" r:id="Re0acb1bf53c4439d"/>
    <p:sldId xmlns:r="http://schemas.openxmlformats.org/officeDocument/2006/relationships" id="258" r:id="Rc1fae3eb462944f8"/>
    <p:sldId xmlns:r="http://schemas.openxmlformats.org/officeDocument/2006/relationships" id="259" r:id="Ref8b2a9b68a24363"/>
    <p:sldId xmlns:r="http://schemas.openxmlformats.org/officeDocument/2006/relationships" id="260" r:id="R08ad5173c51a450d"/>
    <p:sldId xmlns:r="http://schemas.openxmlformats.org/officeDocument/2006/relationships" id="261" r:id="Rce346a2e1a814788"/>
    <p:sldId xmlns:r="http://schemas.openxmlformats.org/officeDocument/2006/relationships" id="262" r:id="R44c7f4fd131f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7a99eafbf4496" /><Relationship Type="http://schemas.openxmlformats.org/officeDocument/2006/relationships/slide" Target="/ppt/slides/slide1.xml" Id="Rf9efc756e1db4c26" /><Relationship Type="http://schemas.openxmlformats.org/officeDocument/2006/relationships/slide" Target="/ppt/slides/slide2.xml" Id="Re0acb1bf53c4439d" /><Relationship Type="http://schemas.openxmlformats.org/officeDocument/2006/relationships/slide" Target="/ppt/slides/slide3.xml" Id="Rc1fae3eb462944f8" /><Relationship Type="http://schemas.openxmlformats.org/officeDocument/2006/relationships/slide" Target="/ppt/slides/slide4.xml" Id="Ref8b2a9b68a24363" /><Relationship Type="http://schemas.openxmlformats.org/officeDocument/2006/relationships/slide" Target="/ppt/slides/slide5.xml" Id="R08ad5173c51a450d" /><Relationship Type="http://schemas.openxmlformats.org/officeDocument/2006/relationships/slide" Target="/ppt/slides/slide6.xml" Id="Rce346a2e1a814788" /><Relationship Type="http://schemas.openxmlformats.org/officeDocument/2006/relationships/slide" Target="/ppt/slides/slide7.xml" Id="R44c7f4fd131f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ae32e6d7c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3b459df5b4bcd" /><Relationship Type="http://schemas.openxmlformats.org/officeDocument/2006/relationships/theme" Target="/ppt/slideMasters/theme/theme1.xml" Id="R297462002654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3b459df5b4b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a5338c33e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b08dac634c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3e01c900c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62fe0ef5a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b25495f6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00ffe4734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bc7585274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FINANS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−24 480 587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22 391 759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97 857 651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ARNE TYSE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 EIENDOMSINVEST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88 37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kurt.arne@frontagruppen.no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914 087 023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 FINANS AS</a:t>
            </a:r>
          </a:p>
        </p:txBody>
      </p:sp>
    </p:spTree>
  </p:cSld>
  <p:clrMapOvr>
    <a:masterClrMapping xmlns:a="http://schemas.openxmlformats.org/drawingml/2006/main"/>
  </p:clrMapOvr>
</p:sld>
</file>