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0a52b45e6b42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1af8d522284efd"/>
  </p:sldMasterIdLst>
  <p:sldIdLst>
    <p:sldId xmlns:r="http://schemas.openxmlformats.org/officeDocument/2006/relationships" id="256" r:id="Re631bb6ceaf24d23"/>
    <p:sldId xmlns:r="http://schemas.openxmlformats.org/officeDocument/2006/relationships" id="257" r:id="R4c269597bb6d43e7"/>
    <p:sldId xmlns:r="http://schemas.openxmlformats.org/officeDocument/2006/relationships" id="258" r:id="R0af10af446a44451"/>
    <p:sldId xmlns:r="http://schemas.openxmlformats.org/officeDocument/2006/relationships" id="259" r:id="R11d5a3defd794711"/>
    <p:sldId xmlns:r="http://schemas.openxmlformats.org/officeDocument/2006/relationships" id="260" r:id="R0c8816789bac4164"/>
    <p:sldId xmlns:r="http://schemas.openxmlformats.org/officeDocument/2006/relationships" id="261" r:id="R93be432439184688"/>
    <p:sldId xmlns:r="http://schemas.openxmlformats.org/officeDocument/2006/relationships" id="262" r:id="R373baa24e69849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1af8d522284efd" /><Relationship Type="http://schemas.openxmlformats.org/officeDocument/2006/relationships/slide" Target="/ppt/slides/slide1.xml" Id="Re631bb6ceaf24d23" /><Relationship Type="http://schemas.openxmlformats.org/officeDocument/2006/relationships/slide" Target="/ppt/slides/slide2.xml" Id="R4c269597bb6d43e7" /><Relationship Type="http://schemas.openxmlformats.org/officeDocument/2006/relationships/slide" Target="/ppt/slides/slide3.xml" Id="R0af10af446a44451" /><Relationship Type="http://schemas.openxmlformats.org/officeDocument/2006/relationships/slide" Target="/ppt/slides/slide4.xml" Id="R11d5a3defd794711" /><Relationship Type="http://schemas.openxmlformats.org/officeDocument/2006/relationships/slide" Target="/ppt/slides/slide5.xml" Id="R0c8816789bac4164" /><Relationship Type="http://schemas.openxmlformats.org/officeDocument/2006/relationships/slide" Target="/ppt/slides/slide6.xml" Id="R93be432439184688" /><Relationship Type="http://schemas.openxmlformats.org/officeDocument/2006/relationships/slide" Target="/ppt/slides/slide7.xml" Id="R373baa24e69849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f8a2d0f6743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2f8e586c741c1" /><Relationship Type="http://schemas.openxmlformats.org/officeDocument/2006/relationships/theme" Target="/ppt/slideMasters/theme/theme1.xml" Id="R890487b70f2041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72f8e586c741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6cbb781a540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3dd9eb2db4e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0cacd3eb047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bcc9c933946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b4cac2de848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ab6ec3e5c48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d4b542fd044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GEOGRAPHIC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GEOGRAPHIC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28 045 153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−4 281 429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32 585 779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483 858 512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513 048 237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Apotekergata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914 079 586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