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03981dcb3d40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359ab331f4d60"/>
  </p:sldMasterIdLst>
  <p:sldIdLst>
    <p:sldId xmlns:r="http://schemas.openxmlformats.org/officeDocument/2006/relationships" id="256" r:id="R0741046a687645cd"/>
    <p:sldId xmlns:r="http://schemas.openxmlformats.org/officeDocument/2006/relationships" id="257" r:id="Rc5b5e74aa1774923"/>
    <p:sldId xmlns:r="http://schemas.openxmlformats.org/officeDocument/2006/relationships" id="258" r:id="R53f233cf90d7431e"/>
    <p:sldId xmlns:r="http://schemas.openxmlformats.org/officeDocument/2006/relationships" id="259" r:id="Ra5b154d18708405e"/>
    <p:sldId xmlns:r="http://schemas.openxmlformats.org/officeDocument/2006/relationships" id="260" r:id="R2acc76e5104d4fb1"/>
    <p:sldId xmlns:r="http://schemas.openxmlformats.org/officeDocument/2006/relationships" id="261" r:id="Rf8f957f0e5be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359ab331f4d60" /><Relationship Type="http://schemas.openxmlformats.org/officeDocument/2006/relationships/slide" Target="/ppt/slides/slide1.xml" Id="R0741046a687645cd" /><Relationship Type="http://schemas.openxmlformats.org/officeDocument/2006/relationships/slide" Target="/ppt/slides/slide2.xml" Id="Rc5b5e74aa1774923" /><Relationship Type="http://schemas.openxmlformats.org/officeDocument/2006/relationships/slide" Target="/ppt/slides/slide3.xml" Id="R53f233cf90d7431e" /><Relationship Type="http://schemas.openxmlformats.org/officeDocument/2006/relationships/slide" Target="/ppt/slides/slide4.xml" Id="Ra5b154d18708405e" /><Relationship Type="http://schemas.openxmlformats.org/officeDocument/2006/relationships/slide" Target="/ppt/slides/slide5.xml" Id="R2acc76e5104d4fb1" /><Relationship Type="http://schemas.openxmlformats.org/officeDocument/2006/relationships/slide" Target="/ppt/slides/slide6.xml" Id="Rf8f957f0e5be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d2bf7ca8b47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5448a65f8420d" /><Relationship Type="http://schemas.openxmlformats.org/officeDocument/2006/relationships/theme" Target="/ppt/slideMasters/theme/theme1.xml" Id="Rab63fc13dbe942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e5448a65f842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8eff18bb54d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f86aeb96543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6f687bac54e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a333aa98540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d53762d38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66042010247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GEOGRAPHIC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GEOGRAPHIC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GEOGRAPHIC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GEOGRAPHIC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GEOGRAPHIC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GEOGRAPHIC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Apotekergata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914 079 586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GEOGRAPHIC AS</a:t>
            </a:r>
          </a:p>
        </p:txBody>
      </p:sp>
    </p:spTree>
  </p:cSld>
  <p:clrMapOvr>
    <a:masterClrMapping xmlns:a="http://schemas.openxmlformats.org/drawingml/2006/main"/>
  </p:clrMapOvr>
</p:sld>
</file>