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5d975291d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090ff044548d2"/>
  </p:sldMasterIdLst>
  <p:sldIdLst>
    <p:sldId xmlns:r="http://schemas.openxmlformats.org/officeDocument/2006/relationships" id="256" r:id="R8db9b77c2018418e"/>
    <p:sldId xmlns:r="http://schemas.openxmlformats.org/officeDocument/2006/relationships" id="257" r:id="Rc6d958675f1b4a1b"/>
    <p:sldId xmlns:r="http://schemas.openxmlformats.org/officeDocument/2006/relationships" id="258" r:id="R4ab1098488cb4443"/>
    <p:sldId xmlns:r="http://schemas.openxmlformats.org/officeDocument/2006/relationships" id="259" r:id="R89606b0d901847d6"/>
    <p:sldId xmlns:r="http://schemas.openxmlformats.org/officeDocument/2006/relationships" id="260" r:id="Rbe3e11d212b749f4"/>
    <p:sldId xmlns:r="http://schemas.openxmlformats.org/officeDocument/2006/relationships" id="261" r:id="Reca08c5460cc4f0a"/>
    <p:sldId xmlns:r="http://schemas.openxmlformats.org/officeDocument/2006/relationships" id="262" r:id="R84c106dfc44f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090ff044548d2" /><Relationship Type="http://schemas.openxmlformats.org/officeDocument/2006/relationships/slide" Target="/ppt/slides/slide1.xml" Id="R8db9b77c2018418e" /><Relationship Type="http://schemas.openxmlformats.org/officeDocument/2006/relationships/slide" Target="/ppt/slides/slide2.xml" Id="Rc6d958675f1b4a1b" /><Relationship Type="http://schemas.openxmlformats.org/officeDocument/2006/relationships/slide" Target="/ppt/slides/slide3.xml" Id="R4ab1098488cb4443" /><Relationship Type="http://schemas.openxmlformats.org/officeDocument/2006/relationships/slide" Target="/ppt/slides/slide4.xml" Id="R89606b0d901847d6" /><Relationship Type="http://schemas.openxmlformats.org/officeDocument/2006/relationships/slide" Target="/ppt/slides/slide5.xml" Id="Rbe3e11d212b749f4" /><Relationship Type="http://schemas.openxmlformats.org/officeDocument/2006/relationships/slide" Target="/ppt/slides/slide6.xml" Id="Reca08c5460cc4f0a" /><Relationship Type="http://schemas.openxmlformats.org/officeDocument/2006/relationships/slide" Target="/ppt/slides/slide7.xml" Id="R84c106dfc44f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4b54c7a17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480afb2142e0" /><Relationship Type="http://schemas.openxmlformats.org/officeDocument/2006/relationships/theme" Target="/ppt/slideMasters/theme/theme1.xml" Id="Rfa268773c6d4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6480afb21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6f08d7d2f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8a5e109a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e4bae4dc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26de0b357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6cfbd6b4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bbc7b9e0a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29642c998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