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ea7d2ff13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9cc24abcc4253"/>
  </p:sldMasterIdLst>
  <p:sldIdLst>
    <p:sldId xmlns:r="http://schemas.openxmlformats.org/officeDocument/2006/relationships" id="256" r:id="R8b471b7111794680"/>
    <p:sldId xmlns:r="http://schemas.openxmlformats.org/officeDocument/2006/relationships" id="257" r:id="R2c2f08ed46d249a0"/>
    <p:sldId xmlns:r="http://schemas.openxmlformats.org/officeDocument/2006/relationships" id="258" r:id="R854d65b20f1b468a"/>
    <p:sldId xmlns:r="http://schemas.openxmlformats.org/officeDocument/2006/relationships" id="259" r:id="R7e8fc9c3459b42d0"/>
    <p:sldId xmlns:r="http://schemas.openxmlformats.org/officeDocument/2006/relationships" id="260" r:id="R7862409787cd4c85"/>
    <p:sldId xmlns:r="http://schemas.openxmlformats.org/officeDocument/2006/relationships" id="261" r:id="R8a2a0b241f3a4583"/>
    <p:sldId xmlns:r="http://schemas.openxmlformats.org/officeDocument/2006/relationships" id="262" r:id="R549e7092325a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9cc24abcc4253" /><Relationship Type="http://schemas.openxmlformats.org/officeDocument/2006/relationships/slide" Target="/ppt/slides/slide1.xml" Id="R8b471b7111794680" /><Relationship Type="http://schemas.openxmlformats.org/officeDocument/2006/relationships/slide" Target="/ppt/slides/slide2.xml" Id="R2c2f08ed46d249a0" /><Relationship Type="http://schemas.openxmlformats.org/officeDocument/2006/relationships/slide" Target="/ppt/slides/slide3.xml" Id="R854d65b20f1b468a" /><Relationship Type="http://schemas.openxmlformats.org/officeDocument/2006/relationships/slide" Target="/ppt/slides/slide4.xml" Id="R7e8fc9c3459b42d0" /><Relationship Type="http://schemas.openxmlformats.org/officeDocument/2006/relationships/slide" Target="/ppt/slides/slide5.xml" Id="R7862409787cd4c85" /><Relationship Type="http://schemas.openxmlformats.org/officeDocument/2006/relationships/slide" Target="/ppt/slides/slide6.xml" Id="R8a2a0b241f3a4583" /><Relationship Type="http://schemas.openxmlformats.org/officeDocument/2006/relationships/slide" Target="/ppt/slides/slide7.xml" Id="R549e7092325a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07286f4e6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017f03fad45ea" /><Relationship Type="http://schemas.openxmlformats.org/officeDocument/2006/relationships/theme" Target="/ppt/slideMasters/theme/theme1.xml" Id="R5ab3f4badac3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017f03fad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38c4f596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cdd5e66ba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e192c4ac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efc5c4f0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3b6988c6f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2e7a710cd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7f7ddb9e0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BECK DYPEDAHL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